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13.jpeg" ContentType="image/jpe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E0689E5-67CA-4A59-9946-6FB063E570A6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12/21/18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BC2BB7-E3FF-45A7-8401-DF28750D5CC1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마스터 텍스트 스타일을 편집합니다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F0506BC-E706-4803-829E-091A2C3BC3D8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12/21/18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678433-2FC6-44D3-8060-0BADB04E0A58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" descr=""/>
          <p:cNvPicPr/>
          <p:nvPr/>
        </p:nvPicPr>
        <p:blipFill>
          <a:blip r:embed="rId1"/>
          <a:srcRect l="0" t="2251" r="0" b="0"/>
          <a:stretch/>
        </p:blipFill>
        <p:spPr>
          <a:xfrm>
            <a:off x="-9720" y="0"/>
            <a:ext cx="9262080" cy="51433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899640" y="3507840"/>
            <a:ext cx="7344360" cy="935640"/>
          </a:xfrm>
          <a:prstGeom prst="rect">
            <a:avLst/>
          </a:prstGeom>
          <a:solidFill>
            <a:srgbClr val="eeece1">
              <a:alpha val="8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2" descr=""/>
          <p:cNvPicPr/>
          <p:nvPr/>
        </p:nvPicPr>
        <p:blipFill>
          <a:blip r:embed="rId2"/>
          <a:srcRect l="0" t="0" r="0" b="17428"/>
          <a:stretch/>
        </p:blipFill>
        <p:spPr>
          <a:xfrm>
            <a:off x="3528000" y="1136160"/>
            <a:ext cx="2088000" cy="20113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763640" y="3848760"/>
            <a:ext cx="5616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299" strike="noStrike">
                <a:solidFill>
                  <a:srgbClr val="4f6228"/>
                </a:solidFill>
                <a:latin typeface="나눔고딕 ExtraBold"/>
                <a:ea typeface="나눔고딕 ExtraBold"/>
              </a:rPr>
              <a:t>냉장고를 부탁해 프로그램 </a:t>
            </a:r>
            <a:endParaRPr b="0" lang="en-US" sz="2800" spc="-1" strike="noStrike">
              <a:latin typeface="Noto Sans CJK JP Regular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753920" y="3606120"/>
            <a:ext cx="5616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100" spc="599" strike="noStrike">
                <a:solidFill>
                  <a:srgbClr val="77933c"/>
                </a:solidFill>
                <a:latin typeface="한컴 윤고딕 240"/>
                <a:ea typeface="한컴 윤고딕 240"/>
              </a:rPr>
              <a:t>Team Project </a:t>
            </a:r>
            <a:r>
              <a:rPr b="0" lang="en-US" sz="1100" spc="599" strike="noStrike">
                <a:solidFill>
                  <a:srgbClr val="77933c"/>
                </a:solidFill>
                <a:latin typeface="한컴 윤고딕 240"/>
                <a:ea typeface="한컴 윤고딕 240"/>
              </a:rPr>
              <a:t>발표</a:t>
            </a:r>
            <a:endParaRPr b="0" lang="en-US" sz="1100" spc="-1" strike="noStrike">
              <a:latin typeface="Noto Sans CJK JP Regular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 1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2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제작 과정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541240" y="440388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프로그래밍 작업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108440" y="1419480"/>
            <a:ext cx="6897960" cy="2736000"/>
          </a:xfrm>
          <a:prstGeom prst="rect">
            <a:avLst/>
          </a:prstGeom>
          <a:noFill/>
          <a:ln w="25560">
            <a:solidFill>
              <a:srgbClr val="dbee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1386360" y="1674360"/>
            <a:ext cx="2969280" cy="2226600"/>
          </a:xfrm>
          <a:prstGeom prst="rect">
            <a:avLst/>
          </a:prstGeom>
          <a:ln>
            <a:noFill/>
          </a:ln>
        </p:spPr>
      </p:pic>
      <p:pic>
        <p:nvPicPr>
          <p:cNvPr id="141" name="Picture 3" descr=""/>
          <p:cNvPicPr/>
          <p:nvPr/>
        </p:nvPicPr>
        <p:blipFill>
          <a:blip r:embed="rId2"/>
          <a:stretch/>
        </p:blipFill>
        <p:spPr>
          <a:xfrm>
            <a:off x="4752720" y="1674360"/>
            <a:ext cx="2984760" cy="22384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1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소스코드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108440" y="1419480"/>
            <a:ext cx="6897960" cy="3312000"/>
          </a:xfrm>
          <a:prstGeom prst="rect">
            <a:avLst/>
          </a:prstGeom>
          <a:noFill/>
          <a:ln w="25560">
            <a:solidFill>
              <a:srgbClr val="dbee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2" descr=""/>
          <p:cNvPicPr/>
          <p:nvPr/>
        </p:nvPicPr>
        <p:blipFill>
          <a:blip r:embed="rId1"/>
          <a:srcRect l="8327" t="14861" r="48513" b="5753"/>
          <a:stretch/>
        </p:blipFill>
        <p:spPr>
          <a:xfrm>
            <a:off x="1187640" y="1741320"/>
            <a:ext cx="2578680" cy="2668320"/>
          </a:xfrm>
          <a:prstGeom prst="rect">
            <a:avLst/>
          </a:prstGeom>
          <a:ln>
            <a:noFill/>
          </a:ln>
        </p:spPr>
      </p:pic>
      <p:pic>
        <p:nvPicPr>
          <p:cNvPr id="146" name="Picture 3" descr=""/>
          <p:cNvPicPr/>
          <p:nvPr/>
        </p:nvPicPr>
        <p:blipFill>
          <a:blip r:embed="rId2"/>
          <a:srcRect l="12224" t="10945" r="40361" b="6378"/>
          <a:stretch/>
        </p:blipFill>
        <p:spPr>
          <a:xfrm>
            <a:off x="3454200" y="1820160"/>
            <a:ext cx="2559960" cy="2511360"/>
          </a:xfrm>
          <a:prstGeom prst="rect">
            <a:avLst/>
          </a:prstGeom>
          <a:ln>
            <a:noFill/>
          </a:ln>
        </p:spPr>
      </p:pic>
      <p:pic>
        <p:nvPicPr>
          <p:cNvPr id="147" name="Picture 4" descr=""/>
          <p:cNvPicPr/>
          <p:nvPr/>
        </p:nvPicPr>
        <p:blipFill>
          <a:blip r:embed="rId3"/>
          <a:srcRect l="12339" t="11958" r="41323" b="9727"/>
          <a:stretch/>
        </p:blipFill>
        <p:spPr>
          <a:xfrm>
            <a:off x="5282640" y="1780560"/>
            <a:ext cx="2723760" cy="25898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 1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2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활용 방안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716000" y="2290320"/>
            <a:ext cx="417600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스마트 냉장고</a:t>
            </a:r>
            <a:endParaRPr b="0" lang="en-US" sz="2000" spc="-1" strike="noStrike">
              <a:latin typeface="Noto Sans CJK JP Regular"/>
            </a:endParaRPr>
          </a:p>
          <a:p>
            <a:pPr algn="ctr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냉장고 안에 있는 물건들을 파악 후 </a:t>
            </a:r>
            <a:endParaRPr b="0" lang="en-US" sz="2000" spc="-1" strike="noStrike">
              <a:latin typeface="Noto Sans CJK JP Regular"/>
            </a:endParaRPr>
          </a:p>
          <a:p>
            <a:pPr algn="ctr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적절한 요리를 추천해주고 요리법 제시</a:t>
            </a:r>
            <a:endParaRPr b="0" lang="en-US" sz="2000" spc="-1" strike="noStrike">
              <a:latin typeface="Noto Sans CJK JP Regular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467640" y="1685880"/>
            <a:ext cx="4032000" cy="26859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0" y="2162520"/>
            <a:ext cx="29134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고딕14"/>
                <a:ea typeface="a고딕14"/>
              </a:rPr>
              <a:t>감사합니다</a:t>
            </a:r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53" name="Line 2"/>
          <p:cNvSpPr/>
          <p:nvPr/>
        </p:nvSpPr>
        <p:spPr>
          <a:xfrm>
            <a:off x="1729800" y="3147480"/>
            <a:ext cx="5688720" cy="360"/>
          </a:xfrm>
          <a:prstGeom prst="line">
            <a:avLst/>
          </a:prstGeom>
          <a:ln w="93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415320" y="2162160"/>
            <a:ext cx="23180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고딕14"/>
                <a:ea typeface="a고딕14"/>
              </a:rPr>
              <a:t>Q &amp; A</a:t>
            </a:r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55" name="Line 2"/>
          <p:cNvSpPr/>
          <p:nvPr/>
        </p:nvSpPr>
        <p:spPr>
          <a:xfrm>
            <a:off x="1729800" y="3147480"/>
            <a:ext cx="5688720" cy="360"/>
          </a:xfrm>
          <a:prstGeom prst="line">
            <a:avLst/>
          </a:prstGeom>
          <a:ln w="93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" descr=""/>
          <p:cNvPicPr/>
          <p:nvPr/>
        </p:nvPicPr>
        <p:blipFill>
          <a:blip r:embed="rId1"/>
          <a:srcRect l="0" t="2251" r="0" b="0"/>
          <a:stretch/>
        </p:blipFill>
        <p:spPr>
          <a:xfrm>
            <a:off x="-9720" y="0"/>
            <a:ext cx="9262080" cy="51433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720" y="0"/>
            <a:ext cx="9262080" cy="5142960"/>
          </a:xfrm>
          <a:prstGeom prst="rect">
            <a:avLst/>
          </a:prstGeom>
          <a:solidFill>
            <a:srgbClr val="0d0d0d">
              <a:alpha val="72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259640" y="1464120"/>
            <a:ext cx="381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나눔스퀘어 Bold"/>
                <a:ea typeface="나눔스퀘어 Bold"/>
              </a:rPr>
              <a:t>목차</a:t>
            </a:r>
            <a:endParaRPr b="0" lang="en-US" sz="3600" spc="-1" strike="noStrike">
              <a:latin typeface="Noto Sans CJK JP Regular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36560" y="2942640"/>
            <a:ext cx="2467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개발동기</a:t>
            </a: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&amp;</a:t>
            </a: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목표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91" name="Line 4"/>
          <p:cNvSpPr/>
          <p:nvPr/>
        </p:nvSpPr>
        <p:spPr>
          <a:xfrm>
            <a:off x="683280" y="2427480"/>
            <a:ext cx="7849080" cy="360"/>
          </a:xfrm>
          <a:prstGeom prst="line">
            <a:avLst/>
          </a:prstGeom>
          <a:ln w="19080">
            <a:solidFill>
              <a:srgbClr val="c3d6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5220000" y="2942640"/>
            <a:ext cx="143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작동과정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7308360" y="2942640"/>
            <a:ext cx="143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제작과정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3276000" y="2942640"/>
            <a:ext cx="143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데모 영상</a:t>
            </a:r>
            <a:endParaRPr b="0" lang="en-US" sz="2000" spc="-1" strike="noStrike">
              <a:latin typeface="Noto Sans CJK JP Regular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 1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개발 동기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401040" y="1419480"/>
            <a:ext cx="4021200" cy="215496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1468440" y="4083840"/>
            <a:ext cx="61779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나눔손글씨 펜"/>
                <a:ea typeface="나눔손글씨 펜"/>
              </a:rPr>
              <a:t>내가 갖고 있는 재료들을 가지고 어떤 음식들을 만들 수 있을까</a:t>
            </a:r>
            <a:r>
              <a:rPr b="0" lang="en-US" sz="2800" spc="-1" strike="noStrike">
                <a:solidFill>
                  <a:srgbClr val="000000"/>
                </a:solidFill>
                <a:latin typeface="나눔손글씨 펜"/>
                <a:ea typeface="나눔손글씨 펜"/>
              </a:rPr>
              <a:t>?</a:t>
            </a:r>
            <a:endParaRPr b="0" lang="en-US" sz="2800" spc="-1" strike="noStrike">
              <a:latin typeface="Noto Sans CJK JP Regular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2"/>
          <a:srcRect l="0" t="0" r="0" b="6214"/>
          <a:stretch/>
        </p:blipFill>
        <p:spPr>
          <a:xfrm>
            <a:off x="4631400" y="1419480"/>
            <a:ext cx="4116600" cy="21549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2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진행 방식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541240" y="3739680"/>
            <a:ext cx="4032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3. </a:t>
            </a:r>
            <a:r>
              <a:rPr b="0" lang="en-US" sz="20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탐색한 결과로 나온 요리를 보여줌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174040" y="2894040"/>
            <a:ext cx="4766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2. </a:t>
            </a:r>
            <a:r>
              <a:rPr b="0" lang="en-US" sz="20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재료가 가장 많이 겹치는 요리를 탐색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541240" y="199584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1. </a:t>
            </a:r>
            <a:r>
              <a:rPr b="0" lang="en-US" sz="20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가지고 있는 요리재료를 입력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6156000" y="1549800"/>
            <a:ext cx="1281240" cy="2965680"/>
          </a:xfrm>
          <a:prstGeom prst="arc">
            <a:avLst>
              <a:gd name="adj1" fmla="val 16910495"/>
              <a:gd name="adj2" fmla="val 4637211"/>
            </a:avLst>
          </a:prstGeom>
          <a:noFill/>
          <a:ln w="5724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"/>
          <p:cNvSpPr/>
          <p:nvPr/>
        </p:nvSpPr>
        <p:spPr>
          <a:xfrm flipH="1">
            <a:off x="1632600" y="1549800"/>
            <a:ext cx="1281240" cy="2965680"/>
          </a:xfrm>
          <a:prstGeom prst="arc">
            <a:avLst>
              <a:gd name="adj1" fmla="val 16910495"/>
              <a:gd name="adj2" fmla="val 4637211"/>
            </a:avLst>
          </a:prstGeom>
          <a:noFill/>
          <a:ln w="5724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 1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2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Demo </a:t>
            </a: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동영상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108440" y="1419480"/>
            <a:ext cx="6897960" cy="3312000"/>
          </a:xfrm>
          <a:prstGeom prst="rect">
            <a:avLst/>
          </a:prstGeom>
          <a:noFill/>
          <a:ln w="25560">
            <a:solidFill>
              <a:srgbClr val="dbeef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76000" y="1707480"/>
            <a:ext cx="1223640" cy="1223640"/>
          </a:xfrm>
          <a:prstGeom prst="ellipse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2771640" y="1707480"/>
            <a:ext cx="1223640" cy="122364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2771640" y="3363840"/>
            <a:ext cx="1223640" cy="122364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4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이용 개념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367640" y="377568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Grep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672000" y="211968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Cat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367640" y="211968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Sort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5076000" y="3411720"/>
            <a:ext cx="1223640" cy="1223640"/>
          </a:xfrm>
          <a:prstGeom prst="ellipse">
            <a:avLst/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0"/>
          <p:cNvSpPr/>
          <p:nvPr/>
        </p:nvSpPr>
        <p:spPr>
          <a:xfrm>
            <a:off x="3672000" y="382392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고딕14"/>
                <a:ea typeface="a고딕14"/>
              </a:rPr>
              <a:t>Pipe</a:t>
            </a:r>
            <a:endParaRPr b="0" lang="en-US" sz="2000" spc="-1" strike="noStrike">
              <a:latin typeface="Noto Sans CJK JP Regular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작동 원리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706040" y="1651680"/>
            <a:ext cx="5702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1. Main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함수에서 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Scanf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로 재료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문자열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를 입력받는다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541240" y="231552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2. Grep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을 실행시킨다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2123640" y="3003840"/>
            <a:ext cx="48675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3. Grep 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결과를 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Pipe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로 부모에게 주고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, </a:t>
            </a:r>
            <a:endParaRPr b="0" lang="en-US" sz="2000" spc="-1" strike="noStrike">
              <a:latin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부모는 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Sort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를 실행시킨다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2123640" y="3971880"/>
            <a:ext cx="4867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4. Sort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결과를 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Pipe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로 주고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, Cat</a:t>
            </a: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으로 읽는다</a:t>
            </a:r>
            <a:endParaRPr b="0" lang="en-US" sz="2000" spc="-1" strike="noStrike">
              <a:latin typeface="Noto Sans CJK JP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1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2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제작 과정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541240" y="440388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아이디어 회의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108440" y="1419480"/>
            <a:ext cx="6897960" cy="2736000"/>
          </a:xfrm>
          <a:prstGeom prst="rect">
            <a:avLst/>
          </a:prstGeom>
          <a:noFill/>
          <a:ln w="25560">
            <a:solidFill>
              <a:srgbClr val="dbee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2462040" y="1542600"/>
            <a:ext cx="4190760" cy="2492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 1"/>
          <p:cNvSpPr/>
          <p:nvPr/>
        </p:nvSpPr>
        <p:spPr>
          <a:xfrm>
            <a:off x="524880" y="1059480"/>
            <a:ext cx="8064720" cy="360"/>
          </a:xfrm>
          <a:prstGeom prst="line">
            <a:avLst/>
          </a:prstGeom>
          <a:ln w="381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457200" y="2023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a고딕14"/>
                <a:ea typeface="a고딕14"/>
              </a:rPr>
              <a:t>제작 과정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541240" y="440388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고딕14"/>
                <a:ea typeface="a고딕14"/>
              </a:rPr>
              <a:t>요리법 데이터 조사 후 파일 생성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108440" y="1419480"/>
            <a:ext cx="6897960" cy="2736000"/>
          </a:xfrm>
          <a:prstGeom prst="rect">
            <a:avLst/>
          </a:prstGeom>
          <a:noFill/>
          <a:ln w="25560">
            <a:solidFill>
              <a:srgbClr val="dbee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2229120" y="1473120"/>
            <a:ext cx="4656600" cy="2571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2018-12-18T07:52:36Z</dcterms:created>
  <dc:creator>Choi Young Chan</dc:creator>
  <dc:description/>
  <dc:language>ko-KR</dc:language>
  <cp:lastModifiedBy/>
  <dcterms:modified xsi:type="dcterms:W3CDTF">2018-12-21T03:13:42Z</dcterms:modified>
  <cp:revision>15</cp:revision>
  <dc:subject/>
  <dc:title>팀 프로젝트 발표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