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DC35-3D26-4507-87A4-80D42856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A7C78-0542-4FEC-8C0B-9421CF12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CA428-9095-49DC-9D89-5B4F4A15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AC47F-318C-40DD-BF9D-728AA3B4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2C4E5-6059-439E-974A-CD1F0B20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722F0-C169-4DDE-8709-0B24C458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8AAE60-5963-46D4-A9FD-16B536E02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B11BF-2054-4A15-A142-9640346B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18E3D-9F18-4123-A6E4-E08D08C7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AC326-B80B-4E9F-8CBC-33B8FDE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6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656D1E-A700-440E-BE57-230E2DE1A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E4FE9-7DC0-4376-83FB-10B04BB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335AD-4BDF-4903-A1BB-BD6D9905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1B14B-3304-4B27-9B9F-8B1632EA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23ADD-6058-42DB-812C-3D5CB7CC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9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7776-10D7-4158-A1E9-200AFE00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AA7A-10CF-4E1B-A654-61976D2A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38AED-1805-473E-9C3B-C1FD3665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DA605-C3CF-48D6-8089-0773787E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E0075-21EF-4C25-B357-91D40315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9EB3D-CAF8-41AF-9FF1-A41E1903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A5BF8-438E-44C6-9760-320ADDD4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07084-9A9A-44B0-8D6B-3415C266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E63AD-35DA-4C90-B58B-8D7640B3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4590E-419F-43E2-8522-B40389E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6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81DDE-84B7-4106-AE72-E0B8F3F4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53C63-BEBA-40A7-BBC1-E65673E90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2D4C0-1F55-429D-BAFE-B7176C60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C482F-6F5E-41FC-AE60-F73A5E22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0BDF6-F95D-4B73-8EB8-036C7F5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1B4-C025-4609-BF51-8E79465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BA54-A6C5-40CA-9217-A256C73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E1EED-09C3-4BB3-99EA-E305352D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E211D-2526-4B80-A2AD-CB9A2082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DC471-B72E-440B-85D6-470693CED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105E50-C574-4EEC-991E-B1D5AB2F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F799E0-E7FD-43AC-8645-4548AC00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39C20-4683-488A-AAF3-68E13DB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E35E29-532C-4E31-80A8-E20FD1FC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8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6910-5231-49E8-B01B-E07E6B5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902DE4-8744-490D-9115-C3A6134C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46F8AA-8AAD-4566-A7CC-10F40E1C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0C8F31-771E-4A45-B010-E4F7394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5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CC9C18-A78B-4F25-83D8-8C963740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7039E-EE71-46B2-82C5-CA612A11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4B0B5-B60F-46CA-AB23-F7003C4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A6931-AA8A-4FA4-968B-2585D68D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2008-4476-4557-BA34-3C414E77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55B08-7E92-4A53-B6E4-152C19758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872DC-BD85-4030-B488-DCCE84DF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74E42-D575-4AA6-849C-FE48B6E9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DC943-373D-41B8-8152-CB3754D3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FCFAF-4581-4BE0-977F-16ED64C7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08F6BF-D40B-4B84-B107-FC675850D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23D55-36B3-4229-8A0B-61F1BB22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03AB2-E4CD-4DDC-BF9C-E87296CE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B69B4-E384-4EF1-A8DA-5EE30CBD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AA6FC-9B28-4C22-A844-5EA2FCA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2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596DE-CC9A-4040-81FE-49F7CA6B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CF444-6A6B-4507-A1B5-E8ED9AA7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EF631-B41D-4621-9180-ED9490472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99D7-D99D-4383-9386-63B3755BCBE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E51E7-6F5B-42A4-9486-23F97A905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81771-7055-45C1-A809-A153A28FF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C86F-0F6F-40EB-9074-0EA80F104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38039-D281-4989-8AA1-2ADEA6B1F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54409-51DA-4492-A2E6-C9E2601FA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2023-03-14T01:27:45Z</dcterms:created>
  <dcterms:modified xsi:type="dcterms:W3CDTF">2023-03-14T01:27:58Z</dcterms:modified>
</cp:coreProperties>
</file>