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6"/>
  </p:notesMasterIdLst>
  <p:sldIdLst>
    <p:sldId id="269" r:id="rId2"/>
    <p:sldId id="258" r:id="rId3"/>
    <p:sldId id="276" r:id="rId4"/>
    <p:sldId id="27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Tran" initials="DT" lastIdx="1" clrIdx="0">
    <p:extLst/>
  </p:cmAuthor>
  <p:cmAuthor id="2" name="Duc Tran" initials="DT [2]" lastIdx="1" clrIdx="1">
    <p:extLst/>
  </p:cmAuthor>
  <p:cmAuthor id="3" name="Duc Tran" initials="DT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314"/>
    <p:restoredTop sz="95768"/>
  </p:normalViewPr>
  <p:slideViewPr>
    <p:cSldViewPr>
      <p:cViewPr varScale="1">
        <p:scale>
          <a:sx n="78" d="100"/>
          <a:sy n="78" d="100"/>
        </p:scale>
        <p:origin x="86" y="25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3376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6727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51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195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15600" y="990666"/>
            <a:ext cx="11360700" cy="267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Source Sans Pro"/>
              <a:buNone/>
              <a:defRPr sz="16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sz="160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15600" y="3793575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5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attrocento Sans"/>
              <a:buNone/>
              <a:defRPr sz="44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 rtl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11005549" y="6486337"/>
            <a:ext cx="233399" cy="2333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925299" y="6420457"/>
            <a:ext cx="393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0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2F35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3540"/>
                </a:buClr>
                <a:buSzPct val="25000"/>
                <a:buFont typeface="Quattrocento Sans"/>
                <a:buNone/>
              </a:pPr>
              <a:t>‹#›</a:t>
            </a:fld>
            <a:endParaRPr lang="en-US" sz="1200" b="0" i="0" u="none" strike="noStrike" cap="none">
              <a:solidFill>
                <a:srgbClr val="2F35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971395" y="997525"/>
            <a:ext cx="439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Shape 22"/>
          <p:cNvSpPr/>
          <p:nvPr/>
        </p:nvSpPr>
        <p:spPr>
          <a:xfrm>
            <a:off x="10994231" y="452437"/>
            <a:ext cx="247500" cy="247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" name="Shape 23"/>
          <p:cNvCxnSpPr/>
          <p:nvPr/>
        </p:nvCxnSpPr>
        <p:spPr>
          <a:xfrm>
            <a:off x="11045664" y="538877"/>
            <a:ext cx="144900" cy="0"/>
          </a:xfrm>
          <a:prstGeom prst="straightConnector1">
            <a:avLst/>
          </a:prstGeom>
          <a:noFill/>
          <a:ln w="12700" cap="flat" cmpd="sng">
            <a:solidFill>
              <a:srgbClr val="2F354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11045664" y="576262"/>
            <a:ext cx="144900" cy="0"/>
          </a:xfrm>
          <a:prstGeom prst="straightConnector1">
            <a:avLst/>
          </a:prstGeom>
          <a:noFill/>
          <a:ln w="12700" cap="flat" cmpd="sng">
            <a:solidFill>
              <a:srgbClr val="2F354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" name="Shape 25"/>
          <p:cNvCxnSpPr/>
          <p:nvPr/>
        </p:nvCxnSpPr>
        <p:spPr>
          <a:xfrm>
            <a:off x="11045664" y="613647"/>
            <a:ext cx="144900" cy="0"/>
          </a:xfrm>
          <a:prstGeom prst="straightConnector1">
            <a:avLst/>
          </a:prstGeom>
          <a:noFill/>
          <a:ln w="12700" cap="flat" cmpd="sng">
            <a:solidFill>
              <a:srgbClr val="2F354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/>
          <p:nvPr/>
        </p:nvSpPr>
        <p:spPr>
          <a:xfrm>
            <a:off x="10715625" y="452437"/>
            <a:ext cx="247500" cy="247500"/>
          </a:xfrm>
          <a:prstGeom prst="ellipse">
            <a:avLst/>
          </a:prstGeom>
          <a:solidFill>
            <a:srgbClr val="595D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0437017" y="452437"/>
            <a:ext cx="247500" cy="247500"/>
          </a:xfrm>
          <a:prstGeom prst="ellipse">
            <a:avLst/>
          </a:prstGeom>
          <a:solidFill>
            <a:srgbClr val="595D6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Shape 28"/>
          <p:cNvSpPr/>
          <p:nvPr/>
        </p:nvSpPr>
        <p:spPr>
          <a:xfrm rot="5400000">
            <a:off x="10775981" y="535731"/>
            <a:ext cx="126900" cy="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60000" y="0"/>
                </a:lnTo>
                <a:lnTo>
                  <a:pt x="120000" y="119999"/>
                </a:lnTo>
                <a:lnTo>
                  <a:pt x="106419" y="119999"/>
                </a:lnTo>
                <a:lnTo>
                  <a:pt x="60000" y="27160"/>
                </a:lnTo>
                <a:lnTo>
                  <a:pt x="13580" y="119999"/>
                </a:lnTo>
                <a:close/>
              </a:path>
            </a:pathLst>
          </a:custGeom>
          <a:solidFill>
            <a:srgbClr val="2F354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" name="Shape 29"/>
          <p:cNvSpPr/>
          <p:nvPr/>
        </p:nvSpPr>
        <p:spPr>
          <a:xfrm rot="-5400000" flipH="1">
            <a:off x="10497413" y="535731"/>
            <a:ext cx="126900" cy="81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60000" y="0"/>
                </a:lnTo>
                <a:lnTo>
                  <a:pt x="120000" y="119999"/>
                </a:lnTo>
                <a:lnTo>
                  <a:pt x="106419" y="119999"/>
                </a:lnTo>
                <a:lnTo>
                  <a:pt x="60000" y="27160"/>
                </a:lnTo>
                <a:lnTo>
                  <a:pt x="13580" y="119999"/>
                </a:lnTo>
                <a:close/>
              </a:path>
            </a:pathLst>
          </a:custGeom>
          <a:solidFill>
            <a:srgbClr val="2F354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5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47833" y="2317433"/>
            <a:ext cx="10911600" cy="114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32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4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0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6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53666" y="701800"/>
            <a:ext cx="7472100" cy="545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sz="64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Raleway"/>
              <a:buNone/>
              <a:defRPr sz="64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6182400" y="107600"/>
            <a:ext cx="5901900" cy="6642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6706232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54000" y="1575600"/>
            <a:ext cx="5393699" cy="204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51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Font typeface="Raleway"/>
              <a:buNone/>
              <a:defRPr sz="51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99" cy="179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Source Sans Pro"/>
              <a:buNone/>
              <a:defRPr sz="2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899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Font typeface="Source Sans Pro"/>
              <a:buNone/>
              <a:defRPr sz="19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-US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BDAC">
            <a:alpha val="21568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24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2"/>
              </a:buClr>
              <a:buFont typeface="Source Sans Pro"/>
              <a:buNone/>
              <a:defRPr sz="1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330664" y="6251678"/>
            <a:ext cx="731700" cy="5246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Source Sans Pro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ct val="25000"/>
                <a:buFont typeface="Source Sans Pro"/>
                <a:buNone/>
              </a:pPr>
              <a:t>‹#›</a:t>
            </a:fld>
            <a:endParaRPr lang="en-US" sz="1300" b="0" i="0" u="none" strike="noStrike" cap="none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 idx="4294967295"/>
          </p:nvPr>
        </p:nvSpPr>
        <p:spPr>
          <a:xfrm>
            <a:off x="2641600" y="365125"/>
            <a:ext cx="7874100" cy="560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ct val="25000"/>
              <a:buFont typeface="Quattrocento Sans"/>
              <a:buNone/>
            </a:pPr>
            <a:r>
              <a:rPr lang="en-US" sz="3959" b="0" i="0" u="none" strike="noStrike" cap="none">
                <a:solidFill>
                  <a:srgbClr val="17161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1143000" y="1534200"/>
            <a:ext cx="9982200" cy="828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6000" b="1" dirty="0">
                <a:latin typeface="Calibri" pitchFamily="34" charset="0"/>
                <a:ea typeface="Times New Roman"/>
                <a:cs typeface="Times New Roman"/>
                <a:sym typeface="Georgia"/>
              </a:rPr>
              <a:t>BDSI Summer 2017</a:t>
            </a:r>
            <a:endParaRPr lang="vi-VN" sz="6000" b="1" dirty="0">
              <a:latin typeface="Calibri" pitchFamily="34" charset="0"/>
              <a:ea typeface="Times New Roman"/>
              <a:cs typeface="Times New Roman"/>
              <a:sym typeface="Georgi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40150" y="3237131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171616"/>
                </a:solidFill>
                <a:latin typeface="Calibri" pitchFamily="34" charset="0"/>
                <a:ea typeface="Times New Roman"/>
                <a:cs typeface="Times New Roman"/>
                <a:sym typeface="Times New Roman"/>
              </a:rPr>
              <a:t>Duc M. Tran</a:t>
            </a:r>
          </a:p>
          <a:p>
            <a:r>
              <a:rPr lang="en-US" sz="3600" b="1" dirty="0">
                <a:solidFill>
                  <a:srgbClr val="171616"/>
                </a:solidFill>
                <a:latin typeface="Calibri" pitchFamily="34" charset="0"/>
                <a:ea typeface="Times New Roman"/>
                <a:cs typeface="Times New Roman"/>
                <a:sym typeface="Times New Roman"/>
              </a:rPr>
              <a:t>Major: Computer Science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BDAC">
            <a:alpha val="21568"/>
          </a:srgbClr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28600" y="0"/>
            <a:ext cx="98298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93800" y="365126"/>
            <a:ext cx="10160000" cy="56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ct val="25000"/>
              <a:buFont typeface="Quattrocento Sans"/>
              <a:buNone/>
            </a:pPr>
            <a:r>
              <a:rPr lang="en-US" sz="4000" b="1" i="0" u="none" strike="noStrike" cap="none" dirty="0">
                <a:solidFill>
                  <a:srgbClr val="171616"/>
                </a:solidFill>
                <a:latin typeface="Calibri" pitchFamily="34" charset="0"/>
                <a:ea typeface="Times New Roman"/>
                <a:cs typeface="Times New Roman"/>
                <a:sym typeface="Times New Roman"/>
              </a:rPr>
              <a:t>Initial Obstacles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1308716" y="2349918"/>
            <a:ext cx="6246143" cy="737348"/>
            <a:chOff x="965816" y="1702218"/>
            <a:chExt cx="6246143" cy="737348"/>
          </a:xfrm>
        </p:grpSpPr>
        <p:sp>
          <p:nvSpPr>
            <p:cNvPr id="123" name="Shape 123"/>
            <p:cNvSpPr/>
            <p:nvPr/>
          </p:nvSpPr>
          <p:spPr>
            <a:xfrm>
              <a:off x="965816" y="1779771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rgbClr val="21514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965816" y="1713791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attrocento Sans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 pitchFamily="34" charset="0"/>
                  <a:ea typeface="Quattrocento Sans"/>
                  <a:cs typeface="Quattrocento Sans"/>
                  <a:sym typeface="Quattrocento Sans"/>
                </a:rPr>
                <a:t>01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804283" y="1702218"/>
              <a:ext cx="5407677" cy="7283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Georgia"/>
                <a:buNone/>
              </a:pPr>
              <a:r>
                <a:rPr lang="en-US" sz="3200" b="1" i="0" u="none" strike="noStrike" cap="none" dirty="0" err="1">
                  <a:solidFill>
                    <a:schemeClr val="tx1"/>
                  </a:solidFill>
                  <a:latin typeface="Calibri" pitchFamily="34" charset="0"/>
                  <a:ea typeface="Times New Roman"/>
                  <a:cs typeface="Times New Roman"/>
                  <a:sym typeface="Times New Roman"/>
                </a:rPr>
                <a:t>MatLab</a:t>
              </a:r>
              <a:endParaRPr lang="en-US" sz="3200" b="0" i="0" u="none" strike="noStrike" cap="none" dirty="0">
                <a:solidFill>
                  <a:schemeClr val="tx1"/>
                </a:solidFill>
                <a:latin typeface="Calibri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321416" y="3560950"/>
            <a:ext cx="6572057" cy="735942"/>
            <a:chOff x="965816" y="2887850"/>
            <a:chExt cx="6572057" cy="735942"/>
          </a:xfrm>
        </p:grpSpPr>
        <p:sp>
          <p:nvSpPr>
            <p:cNvPr id="127" name="Shape 127"/>
            <p:cNvSpPr/>
            <p:nvPr/>
          </p:nvSpPr>
          <p:spPr>
            <a:xfrm>
              <a:off x="965816" y="2963996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rgbClr val="21514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5816" y="2898016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attrocento Sans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 pitchFamily="34" charset="0"/>
                  <a:ea typeface="Quattrocento Sans"/>
                  <a:cs typeface="Quattrocento Sans"/>
                  <a:sym typeface="Quattrocento Sans"/>
                </a:rPr>
                <a:t>02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804274" y="2887850"/>
              <a:ext cx="5733600" cy="72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Georgia"/>
                <a:buNone/>
              </a:pPr>
              <a:r>
                <a:rPr lang="en-US" sz="3200" b="1" dirty="0">
                  <a:solidFill>
                    <a:schemeClr val="tx1"/>
                  </a:solidFill>
                  <a:latin typeface="Calibri" pitchFamily="34" charset="0"/>
                  <a:ea typeface="Quattrocento Sans"/>
                  <a:cs typeface="Times New Roman"/>
                  <a:sym typeface="Times New Roman"/>
                </a:rPr>
                <a:t>Unfamiliarity with the concept</a:t>
              </a:r>
              <a:endParaRPr lang="en-US" sz="3200" b="0" i="0" u="none" strike="noStrike" cap="none" dirty="0">
                <a:solidFill>
                  <a:schemeClr val="tx1"/>
                </a:solidFill>
                <a:latin typeface="Calibri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8489388" y="5872018"/>
            <a:ext cx="1959985" cy="109708"/>
          </a:xfrm>
          <a:prstGeom prst="roundRect">
            <a:avLst>
              <a:gd name="adj" fmla="val 50000"/>
            </a:avLst>
          </a:prstGeom>
          <a:solidFill>
            <a:srgbClr val="A0A2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228600" y="0"/>
            <a:ext cx="98298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93800" y="365126"/>
            <a:ext cx="10160000" cy="5611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ct val="25000"/>
              <a:buFont typeface="Quattrocento Sans"/>
              <a:buNone/>
            </a:pPr>
            <a:r>
              <a:rPr lang="en-US" sz="4000" b="1" i="0" u="none" strike="noStrike" cap="none" dirty="0">
                <a:solidFill>
                  <a:srgbClr val="171616"/>
                </a:solidFill>
                <a:latin typeface="Calibri" pitchFamily="34" charset="0"/>
                <a:ea typeface="Times New Roman"/>
                <a:cs typeface="Times New Roman"/>
                <a:sym typeface="Times New Roman"/>
              </a:rPr>
              <a:t>What I learnt</a:t>
            </a:r>
          </a:p>
        </p:txBody>
      </p:sp>
      <p:grpSp>
        <p:nvGrpSpPr>
          <p:cNvPr id="122" name="Shape 122"/>
          <p:cNvGrpSpPr/>
          <p:nvPr/>
        </p:nvGrpSpPr>
        <p:grpSpPr>
          <a:xfrm>
            <a:off x="1308716" y="2349918"/>
            <a:ext cx="6246143" cy="737348"/>
            <a:chOff x="965816" y="1702218"/>
            <a:chExt cx="6246143" cy="737348"/>
          </a:xfrm>
        </p:grpSpPr>
        <p:sp>
          <p:nvSpPr>
            <p:cNvPr id="123" name="Shape 123"/>
            <p:cNvSpPr/>
            <p:nvPr/>
          </p:nvSpPr>
          <p:spPr>
            <a:xfrm>
              <a:off x="965816" y="1779771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rgbClr val="21514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965816" y="1713791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attrocento Sans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 pitchFamily="34" charset="0"/>
                  <a:ea typeface="Quattrocento Sans"/>
                  <a:cs typeface="Quattrocento Sans"/>
                  <a:sym typeface="Quattrocento Sans"/>
                </a:rPr>
                <a:t>01</a:t>
              </a: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1804283" y="1702218"/>
              <a:ext cx="5407677" cy="72833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Georgia"/>
                <a:buNone/>
              </a:pPr>
              <a:r>
                <a:rPr lang="en-US" sz="3200" b="1" i="0" u="none" strike="noStrike" cap="none" dirty="0" err="1">
                  <a:solidFill>
                    <a:schemeClr val="tx1"/>
                  </a:solidFill>
                  <a:latin typeface="Calibri" pitchFamily="34" charset="0"/>
                  <a:ea typeface="Times New Roman"/>
                  <a:cs typeface="Times New Roman"/>
                  <a:sym typeface="Times New Roman"/>
                </a:rPr>
                <a:t>MatLab</a:t>
              </a:r>
              <a:r>
                <a:rPr lang="en-US" sz="3200" b="1" i="0" u="none" strike="noStrike" cap="none" dirty="0">
                  <a:solidFill>
                    <a:schemeClr val="tx1"/>
                  </a:solidFill>
                  <a:latin typeface="Calibri" pitchFamily="34" charset="0"/>
                  <a:ea typeface="Times New Roman"/>
                  <a:cs typeface="Times New Roman"/>
                  <a:sym typeface="Times New Roman"/>
                </a:rPr>
                <a:t> </a:t>
              </a:r>
              <a:endParaRPr lang="en-US" sz="3200" b="0" i="0" u="none" strike="noStrike" cap="none" dirty="0">
                <a:solidFill>
                  <a:schemeClr val="tx1"/>
                </a:solidFill>
                <a:latin typeface="Calibri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6" name="Shape 126"/>
          <p:cNvGrpSpPr/>
          <p:nvPr/>
        </p:nvGrpSpPr>
        <p:grpSpPr>
          <a:xfrm>
            <a:off x="1321416" y="3560950"/>
            <a:ext cx="6572057" cy="735942"/>
            <a:chOff x="965816" y="2887850"/>
            <a:chExt cx="6572057" cy="735942"/>
          </a:xfrm>
        </p:grpSpPr>
        <p:sp>
          <p:nvSpPr>
            <p:cNvPr id="127" name="Shape 127"/>
            <p:cNvSpPr/>
            <p:nvPr/>
          </p:nvSpPr>
          <p:spPr>
            <a:xfrm>
              <a:off x="965816" y="2963996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rgbClr val="21514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5816" y="2898016"/>
              <a:ext cx="727127" cy="659796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Quattrocento Sans"/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Calibri" pitchFamily="34" charset="0"/>
                  <a:ea typeface="Quattrocento Sans"/>
                  <a:cs typeface="Quattrocento Sans"/>
                  <a:sym typeface="Quattrocento Sans"/>
                </a:rPr>
                <a:t>02</a:t>
              </a:r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1804274" y="2887850"/>
              <a:ext cx="5733600" cy="7277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25000"/>
                <a:buFont typeface="Georgia"/>
                <a:buNone/>
              </a:pPr>
              <a:r>
                <a:rPr lang="en-US" sz="3200" b="1" i="0" u="none" strike="noStrike" cap="none" dirty="0">
                  <a:solidFill>
                    <a:schemeClr val="tx1"/>
                  </a:solidFill>
                  <a:latin typeface="Calibri" pitchFamily="34" charset="0"/>
                  <a:ea typeface="Quattrocento Sans"/>
                  <a:cs typeface="Times New Roman"/>
                  <a:sym typeface="Times New Roman"/>
                </a:rPr>
                <a:t>New C++ applications</a:t>
              </a:r>
              <a:endParaRPr lang="en-US" sz="3200" b="0" i="0" u="none" strike="noStrike" cap="none" dirty="0">
                <a:solidFill>
                  <a:schemeClr val="tx1"/>
                </a:solidFill>
                <a:latin typeface="Calibri" pitchFamily="34" charset="0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8" name="Shape 138"/>
          <p:cNvSpPr/>
          <p:nvPr/>
        </p:nvSpPr>
        <p:spPr>
          <a:xfrm>
            <a:off x="8489388" y="5872018"/>
            <a:ext cx="1959985" cy="109708"/>
          </a:xfrm>
          <a:prstGeom prst="roundRect">
            <a:avLst>
              <a:gd name="adj" fmla="val 50000"/>
            </a:avLst>
          </a:prstGeom>
          <a:solidFill>
            <a:srgbClr val="A0A2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613961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8072673" y="6392867"/>
            <a:ext cx="393900" cy="365099"/>
          </a:xfrm>
        </p:spPr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0"/>
              </a:buClr>
              <a:buSzPct val="25000"/>
              <a:buFont typeface="Quattrocento Sans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2F35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F3540"/>
                </a:buClr>
                <a:buSzPct val="25000"/>
                <a:buFont typeface="Quattrocento Sans"/>
                <a:buNone/>
              </a:pPr>
              <a:t>4</a:t>
            </a:fld>
            <a:endParaRPr lang="en-US" sz="1200" b="0" i="0" u="none" strike="noStrike" cap="none">
              <a:solidFill>
                <a:srgbClr val="2F354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057400" y="163906"/>
            <a:ext cx="6650519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Calibri" pitchFamily="34" charset="0"/>
              </a:rPr>
              <a:t>C++ </a:t>
            </a:r>
            <a:r>
              <a:rPr lang="vi-VN" sz="4000" b="1" dirty="0">
                <a:solidFill>
                  <a:schemeClr val="tx1"/>
                </a:solidFill>
                <a:latin typeface="Calibri" pitchFamily="34" charset="0"/>
              </a:rPr>
              <a:t>Application</a:t>
            </a:r>
            <a:r>
              <a:rPr lang="en-US" sz="4000" b="1" dirty="0">
                <a:solidFill>
                  <a:schemeClr val="tx1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5" name="Shape 77"/>
          <p:cNvSpPr/>
          <p:nvPr/>
        </p:nvSpPr>
        <p:spPr>
          <a:xfrm>
            <a:off x="1" y="0"/>
            <a:ext cx="228600" cy="68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527253" y="2064326"/>
            <a:ext cx="3962400" cy="907473"/>
          </a:xfrm>
          <a:prstGeom prst="ellipse">
            <a:avLst/>
          </a:prstGeom>
          <a:solidFill>
            <a:schemeClr val="tx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itchFamily="34" charset="0"/>
              </a:rPr>
              <a:t>C++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38500" y="4128865"/>
            <a:ext cx="1752600" cy="914400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</a:rPr>
              <a:t>Data Structures: Vector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42074" y="4128865"/>
            <a:ext cx="1752600" cy="914400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itchFamily="34" charset="0"/>
                <a:ea typeface="Times New Roman"/>
                <a:cs typeface="Times New Roman"/>
                <a:sym typeface="Times New Roman"/>
              </a:rPr>
              <a:t>Working with Directories</a:t>
            </a: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 flipH="1">
            <a:off x="4114800" y="2971800"/>
            <a:ext cx="1393653" cy="1157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5508453" y="2971799"/>
            <a:ext cx="1609921" cy="1157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14818"/>
      </p:ext>
    </p:extLst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46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Georgia</vt:lpstr>
      <vt:lpstr>Quattrocento Sans</vt:lpstr>
      <vt:lpstr>Raleway</vt:lpstr>
      <vt:lpstr>Source Sans Pro</vt:lpstr>
      <vt:lpstr>Times New Roman</vt:lpstr>
      <vt:lpstr>plum</vt:lpstr>
      <vt:lpstr> </vt:lpstr>
      <vt:lpstr>Initial Obstacles</vt:lpstr>
      <vt:lpstr>What I learnt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Hieu Le Hoang</dc:creator>
  <cp:lastModifiedBy>Duc Tran</cp:lastModifiedBy>
  <cp:revision>47</cp:revision>
  <dcterms:modified xsi:type="dcterms:W3CDTF">2017-06-26T13:48:03Z</dcterms:modified>
</cp:coreProperties>
</file>