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5" r:id="rId3"/>
    <p:sldId id="287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programming there is a necessity to find out if an expression is either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False.</a:t>
            </a:r>
          </a:p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Boolean value is often an output associated with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operations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operations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7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1572"/>
            <a:ext cx="10902277" cy="49030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 can use Boolean operators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72134"/>
              </p:ext>
            </p:extLst>
          </p:nvPr>
        </p:nvGraphicFramePr>
        <p:xfrm>
          <a:off x="4882529" y="2326204"/>
          <a:ext cx="31480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93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1667944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36FCFA1-2578-48B4-BFB7-A6236CC5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5767"/>
              </p:ext>
            </p:extLst>
          </p:nvPr>
        </p:nvGraphicFramePr>
        <p:xfrm>
          <a:off x="2053913" y="4528096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2DD2F96-8F4A-4C1A-8116-989329977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65925"/>
              </p:ext>
            </p:extLst>
          </p:nvPr>
        </p:nvGraphicFramePr>
        <p:xfrm>
          <a:off x="5039210" y="4510153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87749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25977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2F59EC0-4EB7-441C-BADC-039FE5CD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70919"/>
              </p:ext>
            </p:extLst>
          </p:nvPr>
        </p:nvGraphicFramePr>
        <p:xfrm>
          <a:off x="8030566" y="4542768"/>
          <a:ext cx="1656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6782CAA-63C6-4DF5-A794-26FD4503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6766"/>
              </p:ext>
            </p:extLst>
          </p:nvPr>
        </p:nvGraphicFramePr>
        <p:xfrm>
          <a:off x="2053913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5B6672A-244F-4EA6-9DF0-415B1712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82131"/>
              </p:ext>
            </p:extLst>
          </p:nvPr>
        </p:nvGraphicFramePr>
        <p:xfrm>
          <a:off x="5039210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54B0FBC1-C31C-4644-A83A-B476D5C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44522"/>
              </p:ext>
            </p:extLst>
          </p:nvPr>
        </p:nvGraphicFramePr>
        <p:xfrm>
          <a:off x="8030566" y="4165103"/>
          <a:ext cx="1656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98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5" y="1229600"/>
            <a:ext cx="10902277" cy="73434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Comparators used for Booleans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1209"/>
              </p:ext>
            </p:extLst>
          </p:nvPr>
        </p:nvGraphicFramePr>
        <p:xfrm>
          <a:off x="2041378" y="1879751"/>
          <a:ext cx="858747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46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6640227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4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8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Negated 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2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141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Boolean</vt:lpstr>
      <vt:lpstr>Boolean</vt:lpstr>
      <vt:lpstr>Boolean</vt:lpstr>
      <vt:lpstr>Boolean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Darwin Tacubanza</cp:lastModifiedBy>
  <cp:revision>52</cp:revision>
  <dcterms:created xsi:type="dcterms:W3CDTF">2020-02-01T08:00:11Z</dcterms:created>
  <dcterms:modified xsi:type="dcterms:W3CDTF">2023-06-16T12:28:50Z</dcterms:modified>
</cp:coreProperties>
</file>