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310" r:id="rId18"/>
    <p:sldId id="311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4894-794E-479B-8009-E0840DBA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28EFD-A709-4E34-8B64-D6F3DEDE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1CCB-C2FF-4198-9EC6-ED93781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E32F-CE52-498A-B281-02090EB4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B656-DF57-4E19-A8F9-CE21B1F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70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4E-8ADE-406D-B94A-892A393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63A0-7E8B-4932-A5AA-578A6F1A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F202-279A-4922-B50E-BA7548D8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DDF4-624C-4E0C-B8DC-32EA5AC5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1B13-FF20-42C1-83AE-F4FCC314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BCCC-602D-47CE-939C-41025F96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3E8AB-B919-4B7C-9CF5-53977B712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4FF8-1AF6-4DAD-AC6A-5BF78855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AD30-FCD3-4579-82CF-E56ED39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6D6-AA1E-4489-BBC8-10539C9A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76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BC71-A871-41BC-9C62-AA46B97C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2104-B07A-4949-899C-B19C031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E9F6-0EC2-4760-B28A-2766BDB5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5512-6346-4637-AC2C-57EA66C2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BD08-8FB5-414E-866C-A879F732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708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F02-7398-4BDC-B1F5-3770AD8D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9408-0571-4160-82DC-DE16FBCB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A69F-C2AB-4145-A3BE-73B46415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E4C8-1EB2-4DB3-A2D9-86912A5A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C144-F51A-4447-8904-08EEA4FC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7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6E7-57AB-4844-A483-45D9977A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DB82-4D41-40FE-BE17-65AACBD7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D6FF-5493-4B67-965A-42EAFBED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27B9-1595-4A08-B2B6-16021F33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D035-2E02-4D08-8E0D-1A85972E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5D59-A4C7-4E3D-8049-B2AC4ED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6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023-DDB5-43B3-BBB1-F59F722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4C00-53D2-4739-B7A1-83B2359A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78D1-E14A-42F7-B6AC-6CF467F1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02EC7-83B8-40E8-BD96-F4C8F61E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979B8-5946-440D-A0E0-F01D4CAAC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457CB-0D4C-426C-969C-2638C644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999C6-B30A-4E7D-9B6C-D6616D02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F2AD-4281-4EB4-B637-E3E7B965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57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FB68-1B57-425B-A91F-D719A083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83196-0DA8-49D4-A88D-784EBDA1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656A7-8E12-4AF9-BC06-BC00E04B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06DA9-9091-41E1-8524-7659FE4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1BBC3-AACC-4918-A5A8-72FC126A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FBCE9-5745-4103-B6EE-306EE4B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571D-8B55-4228-9C4F-06F9A5A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503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D5DA-9D83-45C9-B512-FA785678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ABD0-881D-4CEC-9D99-4663345B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96B7-C2AB-40F5-B84A-1A607874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1A28-3A4A-434D-BBE6-242ADEF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96BA-E986-42D5-BB67-4C069EE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EE85-3B70-4131-B3CC-90981C3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7009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9246-28F7-4C7B-BCE2-D49AE31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428DA-476F-4BE4-9A9A-4C41E0242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6054-A7E6-4890-A7C6-4626C9D9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29BA-F598-46DB-9297-8E82AA62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842A-044B-4F6E-A75E-5B762131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9FF9-9912-4F01-B2A1-05C0C75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98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55896-16BB-4E8D-97B9-96F63CD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2E01-9F90-45E6-9F6B-7758EFA4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6192-1AD5-482C-B070-75527DA96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5CE8-E7F8-4250-ACE6-3578B5FC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1908-A880-4009-9842-5F4C669E6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2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88CC0A-C64D-4295-9638-15F3C9BD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40" y="1052915"/>
            <a:ext cx="6033429" cy="2549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323" y="5084864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A6083C-687D-492F-B571-B67117F5C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Absolute Beginners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6592A58-53B5-4690-92E7-7E35D3F80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2809"/>
            <a:ext cx="9144000" cy="1349637"/>
          </a:xfrm>
        </p:spPr>
        <p:txBody>
          <a:bodyPr>
            <a:norm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  <a:p>
            <a:r>
              <a:rPr lang="en-PH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3556289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loop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299133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loop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A for loop is used for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iterating a sequence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It can iterate over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iterables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like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string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list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tuple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 </a:t>
            </a: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dictionary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or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set</a:t>
            </a:r>
          </a:p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iterable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is a data type that can return its 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members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one at a time.</a:t>
            </a:r>
          </a:p>
          <a:p>
            <a:pPr marL="0" indent="0">
              <a:buNone/>
            </a:pPr>
            <a:endParaRPr lang="en-US" sz="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Format of for loop:</a:t>
            </a:r>
          </a:p>
          <a:p>
            <a:pPr marL="0" indent="0">
              <a:buNone/>
            </a:pPr>
            <a:endParaRPr lang="en-US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</a:t>
            </a:r>
            <a:r>
              <a:rPr lang="en-US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b="1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iterable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	 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174133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loop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321572"/>
            <a:ext cx="10902277" cy="4903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 1: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'hello'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     		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		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h</a:t>
            </a:r>
          </a:p>
          <a:p>
            <a:pPr marL="0" indent="0">
              <a:buNone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			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// l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// l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// o</a:t>
            </a:r>
          </a:p>
        </p:txBody>
      </p:sp>
    </p:spTree>
    <p:extLst>
      <p:ext uri="{BB962C8B-B14F-4D97-AF65-F5344CB8AC3E}">
        <p14:creationId xmlns:p14="http://schemas.microsoft.com/office/powerpoint/2010/main" val="159818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loop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 2: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'hello'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     		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'world'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world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// world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// world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// world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	// world</a:t>
            </a:r>
          </a:p>
        </p:txBody>
      </p:sp>
    </p:spTree>
    <p:extLst>
      <p:ext uri="{BB962C8B-B14F-4D97-AF65-F5344CB8AC3E}">
        <p14:creationId xmlns:p14="http://schemas.microsoft.com/office/powerpoint/2010/main" val="294347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loop (using list)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76" y="1321572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 1: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for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['apple'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'banana'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'melon']: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apple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// banana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// melon</a:t>
            </a:r>
          </a:p>
        </p:txBody>
      </p:sp>
    </p:spTree>
    <p:extLst>
      <p:ext uri="{BB962C8B-B14F-4D97-AF65-F5344CB8AC3E}">
        <p14:creationId xmlns:p14="http://schemas.microsoft.com/office/powerpoint/2010/main" val="92897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loop (using list)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 2: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2400" b="1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numlist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[1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5]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2400" b="1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numlist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1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// 2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// 3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// 4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// 5</a:t>
            </a:r>
          </a:p>
        </p:txBody>
      </p:sp>
    </p:spTree>
    <p:extLst>
      <p:ext uri="{BB962C8B-B14F-4D97-AF65-F5344CB8AC3E}">
        <p14:creationId xmlns:p14="http://schemas.microsoft.com/office/powerpoint/2010/main" val="124058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loop (using list)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 3: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numlist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[1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5]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b="1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numlist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**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1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// 4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// 9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// 16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// 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B7D08-B72E-4CD9-8045-25BCB62505F6}"/>
              </a:ext>
            </a:extLst>
          </p:cNvPr>
          <p:cNvSpPr txBox="1"/>
          <p:nvPr/>
        </p:nvSpPr>
        <p:spPr>
          <a:xfrm>
            <a:off x="5741259" y="3773605"/>
            <a:ext cx="51802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Note: </a:t>
            </a:r>
          </a:p>
          <a:p>
            <a:r>
              <a:rPr lang="en-PH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can also be done using </a:t>
            </a:r>
            <a:r>
              <a:rPr lang="en-PH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tuples</a:t>
            </a:r>
            <a:r>
              <a:rPr lang="en-PH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PH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253154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Additional Exercise: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a Python code that will display if a triangle with given sides, is equilateral, isosceles or scalene.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Equilateral – All sides are equal</a:t>
            </a: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Scalene – No equal sides</a:t>
            </a: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Isosceles – 2 sides are equal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93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Additional Exercise: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a Python code that will count the number of odd numbers and even numbers in a list: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numlist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= [1, 2, 3, 4, 5, 6, 7, 8, 9, 10]</a:t>
            </a:r>
          </a:p>
        </p:txBody>
      </p:sp>
    </p:spTree>
    <p:extLst>
      <p:ext uri="{BB962C8B-B14F-4D97-AF65-F5344CB8AC3E}">
        <p14:creationId xmlns:p14="http://schemas.microsoft.com/office/powerpoint/2010/main" val="394899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while loop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64380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if, </a:t>
            </a:r>
            <a:r>
              <a:rPr lang="en-PH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elif</a:t>
            </a:r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else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47347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while loop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while loops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repeat as long as certain Boolean condition is met.</a:t>
            </a: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counter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while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counter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&lt;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    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counter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     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counter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counter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8929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break, continue, pass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90618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break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break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statement terminates the loop containing it. 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If the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break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statement is inside a nested loop (loop inside another loop), the break statement will terminate the inner loop.</a:t>
            </a:r>
          </a:p>
        </p:txBody>
      </p:sp>
    </p:spTree>
    <p:extLst>
      <p:ext uri="{BB962C8B-B14F-4D97-AF65-F5344CB8AC3E}">
        <p14:creationId xmlns:p14="http://schemas.microsoft.com/office/powerpoint/2010/main" val="340630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break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numlist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[1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6]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</a:t>
            </a:r>
            <a:r>
              <a:rPr lang="en-US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 </a:t>
            </a:r>
            <a:r>
              <a:rPr lang="en-US" b="1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numlist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   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if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==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break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   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D6D6EC-09BA-4C21-9D41-30C8BEBEBE3A}"/>
              </a:ext>
            </a:extLst>
          </p:cNvPr>
          <p:cNvSpPr txBox="1"/>
          <p:nvPr/>
        </p:nvSpPr>
        <p:spPr>
          <a:xfrm>
            <a:off x="7961152" y="1508646"/>
            <a:ext cx="13404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Output:</a:t>
            </a:r>
          </a:p>
          <a:p>
            <a:r>
              <a:rPr lang="en-PH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1</a:t>
            </a:r>
          </a:p>
          <a:p>
            <a:r>
              <a:rPr lang="en-PH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2</a:t>
            </a:r>
          </a:p>
          <a:p>
            <a:r>
              <a:rPr lang="en-PH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3</a:t>
            </a:r>
          </a:p>
          <a:p>
            <a:r>
              <a:rPr lang="en-PH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4</a:t>
            </a:r>
          </a:p>
        </p:txBody>
      </p:sp>
    </p:spTree>
    <p:extLst>
      <p:ext uri="{BB962C8B-B14F-4D97-AF65-F5344CB8AC3E}">
        <p14:creationId xmlns:p14="http://schemas.microsoft.com/office/powerpoint/2010/main" val="41655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continue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continue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statement is used to skip the rest of the code inside a loop for the current iteration only.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Loop does not terminate but continues on with the next iteration.</a:t>
            </a:r>
          </a:p>
        </p:txBody>
      </p:sp>
    </p:spTree>
    <p:extLst>
      <p:ext uri="{BB962C8B-B14F-4D97-AF65-F5344CB8AC3E}">
        <p14:creationId xmlns:p14="http://schemas.microsoft.com/office/powerpoint/2010/main" val="365200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continue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numlist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[1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6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7]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</a:t>
            </a:r>
            <a:r>
              <a:rPr lang="en-US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numlist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   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if </a:t>
            </a:r>
            <a:r>
              <a:rPr lang="en-US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==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5: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continue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   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D6D6EC-09BA-4C21-9D41-30C8BEBEBE3A}"/>
              </a:ext>
            </a:extLst>
          </p:cNvPr>
          <p:cNvSpPr txBox="1"/>
          <p:nvPr/>
        </p:nvSpPr>
        <p:spPr>
          <a:xfrm>
            <a:off x="8573548" y="1491867"/>
            <a:ext cx="134043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Output:</a:t>
            </a:r>
          </a:p>
          <a:p>
            <a:r>
              <a:rPr lang="en-PH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1</a:t>
            </a:r>
          </a:p>
          <a:p>
            <a:r>
              <a:rPr lang="en-PH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2</a:t>
            </a:r>
          </a:p>
          <a:p>
            <a:r>
              <a:rPr lang="en-PH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3</a:t>
            </a:r>
          </a:p>
          <a:p>
            <a:r>
              <a:rPr lang="en-PH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4</a:t>
            </a:r>
          </a:p>
          <a:p>
            <a:r>
              <a:rPr lang="en-PH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6</a:t>
            </a:r>
          </a:p>
          <a:p>
            <a:r>
              <a:rPr lang="en-PH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7</a:t>
            </a:r>
          </a:p>
        </p:txBody>
      </p:sp>
    </p:spTree>
    <p:extLst>
      <p:ext uri="{BB962C8B-B14F-4D97-AF65-F5344CB8AC3E}">
        <p14:creationId xmlns:p14="http://schemas.microsoft.com/office/powerpoint/2010/main" val="223908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statement is a null statement. 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Nothing happens when the pass is executed. It results in no operation (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NOP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is just a placeholder for functionality to be added later.</a:t>
            </a:r>
          </a:p>
        </p:txBody>
      </p:sp>
    </p:spTree>
    <p:extLst>
      <p:ext uri="{BB962C8B-B14F-4D97-AF65-F5344CB8AC3E}">
        <p14:creationId xmlns:p14="http://schemas.microsoft.com/office/powerpoint/2010/main" val="61097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numlist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[1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6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7]</a:t>
            </a: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for n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numlist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425535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88CC0A-C64D-4295-9638-15F3C9BD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40" y="1052915"/>
            <a:ext cx="6033429" cy="2549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323" y="5084864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A6083C-687D-492F-B571-B67117F5C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Absolute Beginners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6592A58-53B5-4690-92E7-7E35D3F80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2809"/>
            <a:ext cx="9144000" cy="1349637"/>
          </a:xfrm>
        </p:spPr>
        <p:txBody>
          <a:bodyPr>
            <a:norm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  <a:p>
            <a:r>
              <a:rPr lang="en-PH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76367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if, </a:t>
            </a:r>
            <a:r>
              <a:rPr lang="en-PH" sz="4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elif</a:t>
            </a:r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else statement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if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elif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else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statement is used for control flow of program in Python.</a:t>
            </a:r>
          </a:p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Python uses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indentation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delimiter blocks of code.</a:t>
            </a:r>
          </a:p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Indentation is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4 spaces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 to Python Enhancement Proposal – 8 or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PEP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8 for guidance.</a:t>
            </a:r>
          </a:p>
        </p:txBody>
      </p:sp>
    </p:spTree>
    <p:extLst>
      <p:ext uri="{BB962C8B-B14F-4D97-AF65-F5344CB8AC3E}">
        <p14:creationId xmlns:p14="http://schemas.microsoft.com/office/powerpoint/2010/main" val="354007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if statement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Format of if statement: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if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condition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statement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statement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...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statement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21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if statement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  <a:p>
            <a:pPr marL="0" indent="0">
              <a:buNone/>
            </a:pPr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  <a:p>
            <a:pPr marL="0" indent="0">
              <a:buNone/>
            </a:pPr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36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7</a:t>
            </a:r>
          </a:p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36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4</a:t>
            </a:r>
          </a:p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if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&gt; </a:t>
            </a:r>
            <a:r>
              <a:rPr lang="en-US" sz="36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   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'a is greater than b'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821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if, else statement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Format of if, else statement:</a:t>
            </a:r>
          </a:p>
          <a:p>
            <a:pPr marL="0" indent="0">
              <a:buNone/>
            </a:pPr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  <a:p>
            <a:pPr marL="0" indent="0">
              <a:buNone/>
            </a:pPr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if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36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condition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    		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statement</a:t>
            </a:r>
          </a:p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    		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statement</a:t>
            </a:r>
          </a:p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else:</a:t>
            </a:r>
          </a:p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    		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416384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if, else statement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36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money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= 1000000</a:t>
            </a:r>
          </a:p>
          <a:p>
            <a:pPr marL="0" indent="0">
              <a:buNone/>
            </a:pP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if </a:t>
            </a:r>
            <a:r>
              <a:rPr lang="en-US" sz="36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money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&gt;= 1000000:</a:t>
            </a:r>
          </a:p>
          <a:p>
            <a:pPr marL="0" indent="0">
              <a:buNone/>
            </a:pP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    print('Wow! You are rich!')</a:t>
            </a:r>
          </a:p>
          <a:p>
            <a:pPr marL="0" indent="0">
              <a:buNone/>
            </a:pP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else:</a:t>
            </a:r>
          </a:p>
          <a:p>
            <a:pPr marL="0" indent="0">
              <a:buNone/>
            </a:pP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    print('You are poor!')</a:t>
            </a:r>
          </a:p>
        </p:txBody>
      </p:sp>
    </p:spTree>
    <p:extLst>
      <p:ext uri="{BB962C8B-B14F-4D97-AF65-F5344CB8AC3E}">
        <p14:creationId xmlns:p14="http://schemas.microsoft.com/office/powerpoint/2010/main" val="127740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0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if, </a:t>
            </a:r>
            <a:r>
              <a:rPr lang="en-PH" sz="4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elif</a:t>
            </a:r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else statement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Format of if..</a:t>
            </a:r>
            <a:r>
              <a:rPr lang="en-US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elif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..else:</a:t>
            </a:r>
          </a:p>
          <a:p>
            <a:pPr marL="0" indent="0">
              <a:buNone/>
            </a:pP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if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condition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   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statement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elif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another_condition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    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statement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else: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    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218764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if, </a:t>
            </a:r>
            <a:r>
              <a:rPr lang="en-PH" sz="4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elif</a:t>
            </a:r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else statement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		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dog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'</a:t>
            </a:r>
            <a:r>
              <a:rPr lang="en-US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shi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tzu'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if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dog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==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'</a:t>
            </a:r>
            <a:r>
              <a:rPr lang="en-US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shi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tzu':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  	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'how cute!'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elif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dog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==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'</a:t>
            </a:r>
            <a:r>
              <a:rPr lang="en-US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rotweiller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':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  	  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'scary!'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else: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    	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'I am not sure it is a dog!'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201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2705</TotalTime>
  <Words>1059</Words>
  <Application>Microsoft Office PowerPoint</Application>
  <PresentationFormat>Widescreen</PresentationFormat>
  <Paragraphs>184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Segoe UI Light</vt:lpstr>
      <vt:lpstr>Office Theme</vt:lpstr>
      <vt:lpstr>For Absolute Beginners</vt:lpstr>
      <vt:lpstr>if, elif, else statement</vt:lpstr>
      <vt:lpstr>if, elif, else statement</vt:lpstr>
      <vt:lpstr>if statement</vt:lpstr>
      <vt:lpstr>if statement</vt:lpstr>
      <vt:lpstr>if, else statement</vt:lpstr>
      <vt:lpstr>if, else statement</vt:lpstr>
      <vt:lpstr>if, elif, else statement</vt:lpstr>
      <vt:lpstr>if, elif, else statement</vt:lpstr>
      <vt:lpstr>for loop </vt:lpstr>
      <vt:lpstr>for loop</vt:lpstr>
      <vt:lpstr>for loop</vt:lpstr>
      <vt:lpstr>for loop</vt:lpstr>
      <vt:lpstr>for loop (using list)</vt:lpstr>
      <vt:lpstr>for loop (using list)</vt:lpstr>
      <vt:lpstr>for loop (using list)</vt:lpstr>
      <vt:lpstr>Additional Exercise:</vt:lpstr>
      <vt:lpstr>Additional Exercise:</vt:lpstr>
      <vt:lpstr>while loop </vt:lpstr>
      <vt:lpstr>while loop</vt:lpstr>
      <vt:lpstr>break, continue, pass</vt:lpstr>
      <vt:lpstr>break</vt:lpstr>
      <vt:lpstr>break</vt:lpstr>
      <vt:lpstr>continue</vt:lpstr>
      <vt:lpstr>continue</vt:lpstr>
      <vt:lpstr>pass</vt:lpstr>
      <vt:lpstr>pass</vt:lpstr>
      <vt:lpstr>For Absolute Beginners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Melvin</dc:creator>
  <cp:lastModifiedBy>Darwin Tacubanza</cp:lastModifiedBy>
  <cp:revision>77</cp:revision>
  <dcterms:created xsi:type="dcterms:W3CDTF">2020-02-01T08:00:11Z</dcterms:created>
  <dcterms:modified xsi:type="dcterms:W3CDTF">2023-06-16T12:32:58Z</dcterms:modified>
</cp:coreProperties>
</file>