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92" r:id="rId3"/>
    <p:sldId id="293" r:id="rId4"/>
    <p:sldId id="294" r:id="rId5"/>
    <p:sldId id="295" r:id="rId6"/>
    <p:sldId id="304" r:id="rId7"/>
    <p:sldId id="305" r:id="rId8"/>
    <p:sldId id="306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Built-in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You can generate random numbers in Python by using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Python offers random module that can generate random numbers.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order to use the random module, it must be first imported</a:t>
            </a:r>
          </a:p>
        </p:txBody>
      </p:sp>
    </p:spTree>
    <p:extLst>
      <p:ext uri="{BB962C8B-B14F-4D97-AF65-F5344CB8AC3E}">
        <p14:creationId xmlns:p14="http://schemas.microsoft.com/office/powerpoint/2010/main" val="40483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877110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random()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the next random floating point number in the 			range (0.0, 1.0)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805025"/>
            <a:ext cx="3390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.random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437410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137863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0.1577808554665978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8" y="4048304"/>
            <a:ext cx="11199301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uniform()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a random floating point number between 			a and b inclusive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05349" y="4611586"/>
            <a:ext cx="4362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.uniform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(10, 100)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05349" y="5243971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05349" y="5944424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54.1375888532643750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7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randint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(a, b)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a random integer between a and b inclusive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712746"/>
            <a:ext cx="3988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.randint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(7, 70)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345131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045584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45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3838579"/>
            <a:ext cx="11269434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randrange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start, stop, step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a random integer from the 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13738" y="4301193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.randrange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(0, 10, 2)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13738" y="4933578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13738" y="5634031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877110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choice(sequence)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a random element from the non-empty sequence</a:t>
            </a:r>
            <a:endParaRPr lang="en-PH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611672" y="1813414"/>
            <a:ext cx="5461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.choice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611672" y="2445799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611672" y="3146252"/>
            <a:ext cx="705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PH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889A8DA5-A625-405A-9398-2176163A23C2}"/>
              </a:ext>
            </a:extLst>
          </p:cNvPr>
          <p:cNvSpPr txBox="1">
            <a:spLocks/>
          </p:cNvSpPr>
          <p:nvPr/>
        </p:nvSpPr>
        <p:spPr>
          <a:xfrm>
            <a:off x="676489" y="4048304"/>
            <a:ext cx="11269434" cy="704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sample(population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 a k length list of unique elements chosen from the population sequence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B0DD-EAF8-4869-B622-757A7B21F5AD}"/>
              </a:ext>
            </a:extLst>
          </p:cNvPr>
          <p:cNvSpPr/>
          <p:nvPr/>
        </p:nvSpPr>
        <p:spPr>
          <a:xfrm>
            <a:off x="1713738" y="4636753"/>
            <a:ext cx="592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.sample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],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97219-BCC5-4051-9DC0-64D79DAADF84}"/>
              </a:ext>
            </a:extLst>
          </p:cNvPr>
          <p:cNvSpPr/>
          <p:nvPr/>
        </p:nvSpPr>
        <p:spPr>
          <a:xfrm>
            <a:off x="1713738" y="5269138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C8CED-1692-43C1-9C95-1532BA41C30F}"/>
              </a:ext>
            </a:extLst>
          </p:cNvPr>
          <p:cNvSpPr/>
          <p:nvPr/>
        </p:nvSpPr>
        <p:spPr>
          <a:xfrm>
            <a:off x="1713738" y="5969591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4" grpId="0" build="p"/>
      <p:bldP spid="15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 (functions)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7498BA-02CB-4D39-BD68-DF035444A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704" y="1283688"/>
            <a:ext cx="10515600" cy="70467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shuffle(sequence)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PH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Shuffle the sequence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F832F-390A-46F5-B80A-691F3CA10CE6}"/>
              </a:ext>
            </a:extLst>
          </p:cNvPr>
          <p:cNvSpPr/>
          <p:nvPr/>
        </p:nvSpPr>
        <p:spPr>
          <a:xfrm>
            <a:off x="1840050" y="2170790"/>
            <a:ext cx="376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'a'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'b'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'c'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'd'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09B5E-1762-49BD-859F-A684697C4F8D}"/>
              </a:ext>
            </a:extLst>
          </p:cNvPr>
          <p:cNvSpPr/>
          <p:nvPr/>
        </p:nvSpPr>
        <p:spPr>
          <a:xfrm>
            <a:off x="1787841" y="3595091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50676-8872-4404-AE28-84E88BEE956B}"/>
              </a:ext>
            </a:extLst>
          </p:cNvPr>
          <p:cNvSpPr/>
          <p:nvPr/>
        </p:nvSpPr>
        <p:spPr>
          <a:xfrm>
            <a:off x="1787841" y="4295544"/>
            <a:ext cx="2932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'b'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'd'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'a'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'c'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7F601-C671-4C9C-8D09-EB1888E4FB76}"/>
              </a:ext>
            </a:extLst>
          </p:cNvPr>
          <p:cNvSpPr/>
          <p:nvPr/>
        </p:nvSpPr>
        <p:spPr>
          <a:xfrm>
            <a:off x="1840049" y="2871243"/>
            <a:ext cx="3392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n-US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.shuffle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strlist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2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Built-in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112105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an immutable sequence of numbers between the given start integer to the stop integer.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forms: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(stop)</a:t>
            </a: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stop, step)</a:t>
            </a:r>
          </a:p>
        </p:txBody>
      </p:sp>
    </p:spTree>
    <p:extLst>
      <p:ext uri="{BB962C8B-B14F-4D97-AF65-F5344CB8AC3E}">
        <p14:creationId xmlns:p14="http://schemas.microsoft.com/office/powerpoint/2010/main" val="34301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 parameters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423171"/>
            <a:ext cx="10902277" cy="5335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		range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(stop)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stop)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(start, stop, step)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Parameters:</a:t>
            </a:r>
            <a:endParaRPr lang="en-US" sz="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integer starting from which the sequence of integers is to be returned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stop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integer before which the sequence of integers is to be returned. The range of integers end at stop-1.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integer value which determines the increment between each integer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5451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1: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//  [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//  [ 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7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1891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 3: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2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)))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//  [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200392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()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returns the number of items (length) in an object.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Form:</a:t>
            </a:r>
          </a:p>
          <a:p>
            <a:pPr marL="0" indent="0">
              <a:buNone/>
            </a:pPr>
            <a:r>
              <a:rPr lang="en-US" sz="7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2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PH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function parameters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(sequence)</a:t>
            </a:r>
          </a:p>
          <a:p>
            <a:pPr marL="0" indent="0">
              <a:buNone/>
            </a:pPr>
            <a:endParaRPr lang="en-US" sz="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Parameter: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--&gt; a sequence like strings, tuples, list, dictionary or sets</a:t>
            </a:r>
          </a:p>
        </p:txBody>
      </p:sp>
    </p:spTree>
    <p:extLst>
      <p:ext uri="{BB962C8B-B14F-4D97-AF65-F5344CB8AC3E}">
        <p14:creationId xmlns:p14="http://schemas.microsoft.com/office/powerpoint/2010/main" val="2136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30775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655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Office Theme</vt:lpstr>
      <vt:lpstr>Built-in Function</vt:lpstr>
      <vt:lpstr>range() function</vt:lpstr>
      <vt:lpstr>range() function parameters</vt:lpstr>
      <vt:lpstr>range() function</vt:lpstr>
      <vt:lpstr>range() function</vt:lpstr>
      <vt:lpstr>len function</vt:lpstr>
      <vt:lpstr>len function</vt:lpstr>
      <vt:lpstr>len function parameters </vt:lpstr>
      <vt:lpstr>random module</vt:lpstr>
      <vt:lpstr>random module</vt:lpstr>
      <vt:lpstr>random module (functions)</vt:lpstr>
      <vt:lpstr>random module (functions)</vt:lpstr>
      <vt:lpstr>random module (functions)</vt:lpstr>
      <vt:lpstr>random module (functions)</vt:lpstr>
      <vt:lpstr>Built-in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75</cp:revision>
  <dcterms:created xsi:type="dcterms:W3CDTF">2020-02-01T08:00:11Z</dcterms:created>
  <dcterms:modified xsi:type="dcterms:W3CDTF">2023-06-16T12:35:30Z</dcterms:modified>
</cp:coreProperties>
</file>