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300" r:id="rId3"/>
    <p:sldId id="298" r:id="rId4"/>
    <p:sldId id="303" r:id="rId5"/>
    <p:sldId id="301" r:id="rId6"/>
    <p:sldId id="304" r:id="rId7"/>
    <p:sldId id="302" r:id="rId8"/>
    <p:sldId id="305" r:id="rId9"/>
    <p:sldId id="310" r:id="rId10"/>
    <p:sldId id="312" r:id="rId11"/>
    <p:sldId id="311" r:id="rId12"/>
    <p:sldId id="313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17/06/2023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Exercise: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Python code in function that will check if the number is odd or even.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check_odd_even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(number):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18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number % 2 == 0: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print(f"{number} is even.")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18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en-US" sz="1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print(f"{number} is odd.")</a:t>
            </a:r>
          </a:p>
          <a:p>
            <a:pPr marL="0" indent="0"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# Enter number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num =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("Enter a number: "))</a:t>
            </a:r>
          </a:p>
          <a:p>
            <a:pPr marL="0" indent="0">
              <a:buNone/>
            </a:pP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check_odd_even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(num)</a:t>
            </a:r>
          </a:p>
        </p:txBody>
      </p:sp>
    </p:spTree>
    <p:extLst>
      <p:ext uri="{BB962C8B-B14F-4D97-AF65-F5344CB8AC3E}">
        <p14:creationId xmlns:p14="http://schemas.microsoft.com/office/powerpoint/2010/main" val="15368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Exercise: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Python code in function that will convert Celsius to Fahrenheit</a:t>
            </a:r>
          </a:p>
        </p:txBody>
      </p:sp>
    </p:spTree>
    <p:extLst>
      <p:ext uri="{BB962C8B-B14F-4D97-AF65-F5344CB8AC3E}">
        <p14:creationId xmlns:p14="http://schemas.microsoft.com/office/powerpoint/2010/main" val="394899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Exercise: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Python code in function that will compute for how many minutes from a given number of hours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formula: 1 hour = 60 minutes</a:t>
            </a:r>
          </a:p>
          <a:p>
            <a:pPr marL="0" indent="0">
              <a:buNone/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1800" b="1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celsius_to_fahrenheit</a:t>
            </a:r>
            <a:r>
              <a:rPr lang="en-US" sz="18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800" b="1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celsius</a:t>
            </a:r>
            <a:r>
              <a:rPr lang="en-US" sz="18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1800" b="1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fahrenheit</a:t>
            </a:r>
            <a:r>
              <a:rPr lang="en-US" sz="18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1800" b="1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celsius</a:t>
            </a:r>
            <a:r>
              <a:rPr lang="en-US" sz="18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* 9/5) + 32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return </a:t>
            </a:r>
            <a:r>
              <a:rPr lang="en-US" sz="1800" b="1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fahrenheit</a:t>
            </a:r>
            <a:endParaRPr lang="en-US" sz="1800" b="1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# Example usage:</a:t>
            </a:r>
          </a:p>
          <a:p>
            <a:pPr marL="0" indent="0">
              <a:buNone/>
            </a:pP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temperature_celsius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25</a:t>
            </a:r>
          </a:p>
          <a:p>
            <a:pPr marL="0" indent="0">
              <a:buNone/>
            </a:pP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temperature_fahrenheit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celsius_to_fahrenheit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temperature_celsius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f"The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temperature in Fahrenheit is: {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temperature_fahrenheit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}°F")</a:t>
            </a:r>
          </a:p>
        </p:txBody>
      </p:sp>
    </p:spTree>
    <p:extLst>
      <p:ext uri="{BB962C8B-B14F-4D97-AF65-F5344CB8AC3E}">
        <p14:creationId xmlns:p14="http://schemas.microsoft.com/office/powerpoint/2010/main" val="20030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65499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1271945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a group of related statements that perform a specific task.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Functions help break our program into smaller and modular chunks.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Functions avoid repetition and makes a code reusable.</a:t>
            </a:r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form:</a:t>
            </a:r>
          </a:p>
          <a:p>
            <a:pPr marL="0" indent="0">
              <a:buNone/>
            </a:pP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function_name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 ):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calling a function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function_name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0483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8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86F0-FBC9-406C-9153-0C4D7CE31EA5}"/>
              </a:ext>
            </a:extLst>
          </p:cNvPr>
          <p:cNvSpPr/>
          <p:nvPr/>
        </p:nvSpPr>
        <p:spPr>
          <a:xfrm>
            <a:off x="2177305" y="3266066"/>
            <a:ext cx="1918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'hello'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824D-9C72-4A5D-95B6-D424F5F66509}"/>
              </a:ext>
            </a:extLst>
          </p:cNvPr>
          <p:cNvSpPr/>
          <p:nvPr/>
        </p:nvSpPr>
        <p:spPr>
          <a:xfrm>
            <a:off x="1359774" y="4335730"/>
            <a:ext cx="1735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1359774" y="2558180"/>
            <a:ext cx="2493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36719-7CA9-45FC-85E1-3D68AB95EDCB}"/>
              </a:ext>
            </a:extLst>
          </p:cNvPr>
          <p:cNvSpPr/>
          <p:nvPr/>
        </p:nvSpPr>
        <p:spPr>
          <a:xfrm>
            <a:off x="1359774" y="4946769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hello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AAB5-EB3D-450A-9717-78E5D7B4BA76}"/>
              </a:ext>
            </a:extLst>
          </p:cNvPr>
          <p:cNvSpPr/>
          <p:nvPr/>
        </p:nvSpPr>
        <p:spPr>
          <a:xfrm>
            <a:off x="6285510" y="2558180"/>
            <a:ext cx="1735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D581C-D104-45FD-BB3B-DF96502576B1}"/>
              </a:ext>
            </a:extLst>
          </p:cNvPr>
          <p:cNvSpPr/>
          <p:nvPr/>
        </p:nvSpPr>
        <p:spPr>
          <a:xfrm>
            <a:off x="6285510" y="3169219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hello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F5B817-A5B8-4761-94AC-32D9227252D9}"/>
              </a:ext>
            </a:extLst>
          </p:cNvPr>
          <p:cNvSpPr/>
          <p:nvPr/>
        </p:nvSpPr>
        <p:spPr>
          <a:xfrm>
            <a:off x="6285510" y="3780258"/>
            <a:ext cx="1735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9CD09-83D4-4467-98FC-D751BCCA38C4}"/>
              </a:ext>
            </a:extLst>
          </p:cNvPr>
          <p:cNvSpPr/>
          <p:nvPr/>
        </p:nvSpPr>
        <p:spPr>
          <a:xfrm>
            <a:off x="6285510" y="4391297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hello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38EA9F-AAA5-4DE6-AA6F-32BCD8A4224E}"/>
              </a:ext>
            </a:extLst>
          </p:cNvPr>
          <p:cNvSpPr/>
          <p:nvPr/>
        </p:nvSpPr>
        <p:spPr>
          <a:xfrm>
            <a:off x="6285510" y="5099183"/>
            <a:ext cx="1735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0DBC32-BC80-41CA-A772-D9D82C14CEB6}"/>
              </a:ext>
            </a:extLst>
          </p:cNvPr>
          <p:cNvSpPr/>
          <p:nvPr/>
        </p:nvSpPr>
        <p:spPr>
          <a:xfrm>
            <a:off x="6285510" y="5710222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hello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with one parameter: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function_name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  <a:p>
            <a:pPr marL="0" indent="0">
              <a:buNone/>
            </a:pP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calling a function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function_name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344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8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with one parameter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86F0-FBC9-406C-9153-0C4D7CE31EA5}"/>
              </a:ext>
            </a:extLst>
          </p:cNvPr>
          <p:cNvSpPr/>
          <p:nvPr/>
        </p:nvSpPr>
        <p:spPr>
          <a:xfrm>
            <a:off x="2177305" y="3266066"/>
            <a:ext cx="3331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'hello '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824D-9C72-4A5D-95B6-D424F5F66509}"/>
              </a:ext>
            </a:extLst>
          </p:cNvPr>
          <p:cNvSpPr/>
          <p:nvPr/>
        </p:nvSpPr>
        <p:spPr>
          <a:xfrm>
            <a:off x="1359774" y="4335730"/>
            <a:ext cx="2817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1359774" y="2558180"/>
            <a:ext cx="3242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36719-7CA9-45FC-85E1-3D68AB95EDCB}"/>
              </a:ext>
            </a:extLst>
          </p:cNvPr>
          <p:cNvSpPr/>
          <p:nvPr/>
        </p:nvSpPr>
        <p:spPr>
          <a:xfrm>
            <a:off x="1359774" y="4946769"/>
            <a:ext cx="2419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hello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7D0A0-F254-4485-B7EB-7366F8BC41E0}"/>
              </a:ext>
            </a:extLst>
          </p:cNvPr>
          <p:cNvSpPr/>
          <p:nvPr/>
        </p:nvSpPr>
        <p:spPr>
          <a:xfrm>
            <a:off x="7275410" y="2553394"/>
            <a:ext cx="2420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FD486-6E88-4C2E-98E9-838A0EB5C5A2}"/>
              </a:ext>
            </a:extLst>
          </p:cNvPr>
          <p:cNvSpPr/>
          <p:nvPr/>
        </p:nvSpPr>
        <p:spPr>
          <a:xfrm>
            <a:off x="7275410" y="3164433"/>
            <a:ext cx="1995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hello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3DDD3-E0C8-47A6-8D4F-AED4FCA4A81B}"/>
              </a:ext>
            </a:extLst>
          </p:cNvPr>
          <p:cNvSpPr/>
          <p:nvPr/>
        </p:nvSpPr>
        <p:spPr>
          <a:xfrm>
            <a:off x="7275410" y="3872319"/>
            <a:ext cx="2014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F77F92-E357-4831-829D-CE7DAB23F99A}"/>
              </a:ext>
            </a:extLst>
          </p:cNvPr>
          <p:cNvSpPr/>
          <p:nvPr/>
        </p:nvSpPr>
        <p:spPr>
          <a:xfrm>
            <a:off x="7275410" y="4483358"/>
            <a:ext cx="158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hello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8" grpId="0"/>
      <p:bldP spid="19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with two parameters: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function_name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param1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  <a:p>
            <a:pPr marL="0" indent="0">
              <a:buNone/>
            </a:pP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calling a function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function_name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arg1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155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8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with two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86F0-FBC9-406C-9153-0C4D7CE31EA5}"/>
              </a:ext>
            </a:extLst>
          </p:cNvPr>
          <p:cNvSpPr/>
          <p:nvPr/>
        </p:nvSpPr>
        <p:spPr>
          <a:xfrm>
            <a:off x="2177305" y="3266066"/>
            <a:ext cx="3183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num2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824D-9C72-4A5D-95B6-D424F5F66509}"/>
              </a:ext>
            </a:extLst>
          </p:cNvPr>
          <p:cNvSpPr/>
          <p:nvPr/>
        </p:nvSpPr>
        <p:spPr>
          <a:xfrm>
            <a:off x="1359774" y="4335730"/>
            <a:ext cx="164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1359774" y="2558180"/>
            <a:ext cx="3578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num2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36719-7CA9-45FC-85E1-3D68AB95EDCB}"/>
              </a:ext>
            </a:extLst>
          </p:cNvPr>
          <p:cNvSpPr/>
          <p:nvPr/>
        </p:nvSpPr>
        <p:spPr>
          <a:xfrm>
            <a:off x="1359774" y="494676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15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7D0A0-F254-4485-B7EB-7366F8BC41E0}"/>
              </a:ext>
            </a:extLst>
          </p:cNvPr>
          <p:cNvSpPr/>
          <p:nvPr/>
        </p:nvSpPr>
        <p:spPr>
          <a:xfrm>
            <a:off x="7275410" y="2553394"/>
            <a:ext cx="1511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FD486-6E88-4C2E-98E9-838A0EB5C5A2}"/>
              </a:ext>
            </a:extLst>
          </p:cNvPr>
          <p:cNvSpPr/>
          <p:nvPr/>
        </p:nvSpPr>
        <p:spPr>
          <a:xfrm>
            <a:off x="7275410" y="3164433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13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3DDD3-E0C8-47A6-8D4F-AED4FCA4A81B}"/>
              </a:ext>
            </a:extLst>
          </p:cNvPr>
          <p:cNvSpPr/>
          <p:nvPr/>
        </p:nvSpPr>
        <p:spPr>
          <a:xfrm>
            <a:off x="7275410" y="3872319"/>
            <a:ext cx="1518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F77F92-E357-4831-829D-CE7DAB23F99A}"/>
              </a:ext>
            </a:extLst>
          </p:cNvPr>
          <p:cNvSpPr/>
          <p:nvPr/>
        </p:nvSpPr>
        <p:spPr>
          <a:xfrm>
            <a:off x="7275410" y="4483358"/>
            <a:ext cx="853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17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8" grpId="0"/>
      <p:bldP spid="19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Exercise: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Python code in function that will check if the number is odd or even.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Odd – 1, 3, 5, 7, 9, 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Even – 0, 2, 4, 6, 8, …</a:t>
            </a:r>
          </a:p>
        </p:txBody>
      </p:sp>
    </p:spTree>
    <p:extLst>
      <p:ext uri="{BB962C8B-B14F-4D97-AF65-F5344CB8AC3E}">
        <p14:creationId xmlns:p14="http://schemas.microsoft.com/office/powerpoint/2010/main" val="5069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489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Office Theme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Additional Exercise:</vt:lpstr>
      <vt:lpstr>Additional Exercise:</vt:lpstr>
      <vt:lpstr>Additional Exercise:</vt:lpstr>
      <vt:lpstr>Additional Exercise: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Darwin Tacubanza</cp:lastModifiedBy>
  <cp:revision>87</cp:revision>
  <dcterms:created xsi:type="dcterms:W3CDTF">2020-02-01T08:00:11Z</dcterms:created>
  <dcterms:modified xsi:type="dcterms:W3CDTF">2023-06-17T04:56:35Z</dcterms:modified>
</cp:coreProperties>
</file>