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Intermediate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23552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.items()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89" y="1248324"/>
            <a:ext cx="11199301" cy="52945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items() </a:t>
            </a:r>
            <a:r>
              <a:rPr lang="en-US" dirty="0"/>
              <a:t>method Returns a list containing a tuple for each key value pair</a:t>
            </a:r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10481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dict_items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([('v', 'veggies'), ('f', 'fruits'), ('p', 'pork')])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2108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.keys()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715742" y="3975120"/>
            <a:ext cx="9518938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keys() </a:t>
            </a:r>
            <a:r>
              <a:rPr lang="en-US" dirty="0"/>
              <a:t>method Returns a list containing the dictionary's keys</a:t>
            </a:r>
            <a:endParaRPr lang="en-PH" dirty="0"/>
          </a:p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803929" y="5712597"/>
            <a:ext cx="4760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dict_keys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(['v', 'f', 'p'])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2512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.values()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b="1" dirty="0"/>
              <a:t> values() </a:t>
            </a:r>
            <a:r>
              <a:rPr lang="en-US" dirty="0"/>
              <a:t>method Returns a list of all the values in the dictionary</a:t>
            </a:r>
            <a:endParaRPr lang="en-PH" dirty="0"/>
          </a:p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7847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dict_values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(['veggies', 'fruits', 'pork'])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2486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.pop('v')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614141" y="3955417"/>
            <a:ext cx="10216419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pop() </a:t>
            </a:r>
            <a:r>
              <a:rPr lang="en-US" dirty="0"/>
              <a:t>method Removes the element with the specified key</a:t>
            </a:r>
            <a:endParaRPr lang="en-PH" dirty="0"/>
          </a:p>
          <a:p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803929" y="5712597"/>
            <a:ext cx="2106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veggies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25EEE-D19B-4B8E-AAA4-33D3F4270B8D}"/>
              </a:ext>
            </a:extLst>
          </p:cNvPr>
          <p:cNvSpPr/>
          <p:nvPr/>
        </p:nvSpPr>
        <p:spPr>
          <a:xfrm>
            <a:off x="6096000" y="5079488"/>
            <a:ext cx="3925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.pop('v', 'beef')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FA0F6-45FE-4743-A0F0-078AFCA7ED21}"/>
              </a:ext>
            </a:extLst>
          </p:cNvPr>
          <p:cNvSpPr/>
          <p:nvPr/>
        </p:nvSpPr>
        <p:spPr>
          <a:xfrm>
            <a:off x="6096000" y="5706586"/>
            <a:ext cx="1542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beef</a:t>
            </a:r>
          </a:p>
        </p:txBody>
      </p:sp>
    </p:spTree>
    <p:extLst>
      <p:ext uri="{BB962C8B-B14F-4D97-AF65-F5344CB8AC3E}">
        <p14:creationId xmlns:p14="http://schemas.microsoft.com/office/powerpoint/2010/main" val="9597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2977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.popitem()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popitem</a:t>
            </a:r>
            <a:r>
              <a:rPr lang="en-US" b="1" dirty="0"/>
              <a:t>() </a:t>
            </a:r>
            <a:r>
              <a:rPr lang="en-US" dirty="0"/>
              <a:t>method Removes the last inserted key-value pair</a:t>
            </a:r>
            <a:endParaRPr lang="en-PH" dirty="0"/>
          </a:p>
          <a:p>
            <a:endParaRPr lang="en-PH" dirty="0"/>
          </a:p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2997240"/>
            <a:ext cx="2536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( p, pork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4C937-19FC-4B0B-8B45-1FBD851662D1}"/>
              </a:ext>
            </a:extLst>
          </p:cNvPr>
          <p:cNvSpPr/>
          <p:nvPr/>
        </p:nvSpPr>
        <p:spPr>
          <a:xfrm>
            <a:off x="803929" y="4453114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F5D6-47B7-4BB6-8DC3-F698A3EF782C}"/>
              </a:ext>
            </a:extLst>
          </p:cNvPr>
          <p:cNvSpPr/>
          <p:nvPr/>
        </p:nvSpPr>
        <p:spPr>
          <a:xfrm>
            <a:off x="803929" y="5085499"/>
            <a:ext cx="32026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d2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d1</a:t>
            </a:r>
            <a:r>
              <a:rPr lang="en-US" sz="4000" b="1" dirty="0"/>
              <a:t>.copy()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36CF62B-1078-4471-8780-D68AA14D40A5}"/>
              </a:ext>
            </a:extLst>
          </p:cNvPr>
          <p:cNvSpPr txBox="1">
            <a:spLocks/>
          </p:cNvSpPr>
          <p:nvPr/>
        </p:nvSpPr>
        <p:spPr>
          <a:xfrm>
            <a:off x="705043" y="3955178"/>
            <a:ext cx="7575358" cy="52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copy() </a:t>
            </a:r>
            <a:r>
              <a:rPr lang="en-US" dirty="0"/>
              <a:t>method Returns a copy of the dictionary</a:t>
            </a:r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C17E0-F984-410F-A178-0681C7334241}"/>
              </a:ext>
            </a:extLst>
          </p:cNvPr>
          <p:cNvSpPr/>
          <p:nvPr/>
        </p:nvSpPr>
        <p:spPr>
          <a:xfrm>
            <a:off x="3978212" y="5784875"/>
            <a:ext cx="7881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{'v' : 'veggies', 'f' : 'fruits', 'p' : 'pork'}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C9C15-A52F-4D00-AE63-7FB42D46079E}"/>
              </a:ext>
            </a:extLst>
          </p:cNvPr>
          <p:cNvSpPr/>
          <p:nvPr/>
        </p:nvSpPr>
        <p:spPr>
          <a:xfrm>
            <a:off x="838200" y="5714809"/>
            <a:ext cx="207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print(</a:t>
            </a:r>
            <a:r>
              <a:rPr lang="en-US" sz="4000" b="1" dirty="0">
                <a:solidFill>
                  <a:schemeClr val="accent2"/>
                </a:solidFill>
              </a:rPr>
              <a:t>d2</a:t>
            </a:r>
            <a:r>
              <a:rPr lang="en-US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6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15" grpId="0"/>
      <p:bldP spid="16" grpId="0"/>
      <p:bldP spid="18" grpId="0" build="p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8C72AB-D9A2-4FB4-A132-8F914D376F98}"/>
              </a:ext>
            </a:extLst>
          </p:cNvPr>
          <p:cNvSpPr/>
          <p:nvPr/>
        </p:nvSpPr>
        <p:spPr>
          <a:xfrm>
            <a:off x="906997" y="1737757"/>
            <a:ext cx="932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dirty="0"/>
              <a:t> = </a:t>
            </a:r>
            <a:r>
              <a:rPr lang="en-US" sz="4000" b="1" dirty="0"/>
              <a:t>{ 'v' : 'veggies', 'f' : 'fruits', 'p' : 'pork'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E763-C966-4054-9A2D-1044665DA94C}"/>
              </a:ext>
            </a:extLst>
          </p:cNvPr>
          <p:cNvSpPr/>
          <p:nvPr/>
        </p:nvSpPr>
        <p:spPr>
          <a:xfrm>
            <a:off x="906997" y="2370142"/>
            <a:ext cx="2212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.clear()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FA94128-FBF4-4320-BD74-C598E19E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29" y="1240060"/>
            <a:ext cx="9853911" cy="529458"/>
          </a:xfrm>
        </p:spPr>
        <p:txBody>
          <a:bodyPr>
            <a:noAutofit/>
          </a:bodyPr>
          <a:lstStyle/>
          <a:p>
            <a:r>
              <a:rPr lang="en-US" b="1" dirty="0"/>
              <a:t> clear() </a:t>
            </a:r>
            <a:r>
              <a:rPr lang="en-US" dirty="0"/>
              <a:t>method Removes all items from dictionary</a:t>
            </a:r>
            <a:endParaRPr lang="en-PH" dirty="0"/>
          </a:p>
          <a:p>
            <a:endParaRPr lang="en-PH" dirty="0"/>
          </a:p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B0E70-13E4-4575-8402-72321FDA937C}"/>
              </a:ext>
            </a:extLst>
          </p:cNvPr>
          <p:cNvSpPr/>
          <p:nvPr/>
        </p:nvSpPr>
        <p:spPr>
          <a:xfrm>
            <a:off x="3549529" y="2370142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4F1069-27F2-467E-B87B-0DD279A0A73F}"/>
              </a:ext>
            </a:extLst>
          </p:cNvPr>
          <p:cNvSpPr/>
          <p:nvPr/>
        </p:nvSpPr>
        <p:spPr>
          <a:xfrm>
            <a:off x="906997" y="367865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// {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F47FC-70E0-412F-A365-216E3A7F86B9}"/>
              </a:ext>
            </a:extLst>
          </p:cNvPr>
          <p:cNvSpPr/>
          <p:nvPr/>
        </p:nvSpPr>
        <p:spPr>
          <a:xfrm>
            <a:off x="906997" y="2970766"/>
            <a:ext cx="207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print(</a:t>
            </a:r>
            <a:r>
              <a:rPr lang="en-US" sz="4000" b="1" dirty="0">
                <a:solidFill>
                  <a:srgbClr val="00B0F0"/>
                </a:solidFill>
              </a:rPr>
              <a:t>d1</a:t>
            </a:r>
            <a:r>
              <a:rPr lang="en-US" sz="4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2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  <p:bldP spid="1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92571"/>
            <a:ext cx="10515600" cy="5176003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 A dictionary is a collection which </a:t>
            </a:r>
            <a:r>
              <a:rPr lang="en-US" sz="4400" b="1" dirty="0"/>
              <a:t>unordered</a:t>
            </a:r>
            <a:r>
              <a:rPr lang="en-US" sz="4400" dirty="0"/>
              <a:t>, </a:t>
            </a:r>
            <a:r>
              <a:rPr lang="en-US" sz="4400" b="1" dirty="0"/>
              <a:t>mutable</a:t>
            </a:r>
            <a:r>
              <a:rPr lang="en-US" sz="4400" dirty="0"/>
              <a:t> and </a:t>
            </a:r>
            <a:r>
              <a:rPr lang="en-US" sz="4400" b="1" dirty="0"/>
              <a:t>indexed</a:t>
            </a:r>
            <a:r>
              <a:rPr lang="en-US" sz="4400" dirty="0"/>
              <a:t>. </a:t>
            </a:r>
          </a:p>
          <a:p>
            <a:r>
              <a:rPr lang="en-US" sz="4400" dirty="0"/>
              <a:t>In Python, dictionaries are written with </a:t>
            </a:r>
            <a:r>
              <a:rPr lang="en-US" sz="4400" b="1" dirty="0"/>
              <a:t>curly braces</a:t>
            </a:r>
            <a:r>
              <a:rPr lang="en-US" sz="4400" dirty="0"/>
              <a:t> and items have key and values.</a:t>
            </a:r>
          </a:p>
          <a:p>
            <a:pPr marL="0" indent="0">
              <a:buNone/>
            </a:pPr>
            <a:r>
              <a:rPr lang="en-US" sz="4400" b="1" dirty="0"/>
              <a:t>Format:</a:t>
            </a:r>
          </a:p>
          <a:p>
            <a:pPr marL="0" indent="0">
              <a:buNone/>
            </a:pPr>
            <a:r>
              <a:rPr lang="en-US" sz="4400" dirty="0"/>
              <a:t>				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FF0000"/>
                </a:solidFill>
              </a:rPr>
              <a:t>key</a:t>
            </a:r>
            <a:r>
              <a:rPr lang="en-US" sz="4400" b="1" dirty="0"/>
              <a:t> : </a:t>
            </a:r>
            <a:r>
              <a:rPr lang="en-US" sz="4400" b="1" dirty="0">
                <a:solidFill>
                  <a:srgbClr val="00B050"/>
                </a:solidFill>
              </a:rPr>
              <a:t>value</a:t>
            </a:r>
            <a:r>
              <a:rPr lang="en-US" sz="4400" b="1" dirty="0"/>
              <a:t> }</a:t>
            </a:r>
          </a:p>
          <a:p>
            <a:pPr marL="0" indent="0">
              <a:buNone/>
            </a:pPr>
            <a:r>
              <a:rPr lang="en-US" sz="3500" b="1" dirty="0"/>
              <a:t>Note:</a:t>
            </a:r>
          </a:p>
          <a:p>
            <a:pPr marL="0" indent="0">
              <a:buNone/>
            </a:pPr>
            <a:r>
              <a:rPr lang="en-US" sz="3500" b="1" dirty="0"/>
              <a:t>key</a:t>
            </a:r>
            <a:r>
              <a:rPr lang="en-US" sz="3500" dirty="0"/>
              <a:t> 	   --&gt; May be a string or integer</a:t>
            </a:r>
          </a:p>
          <a:p>
            <a:pPr marL="0" indent="0">
              <a:buNone/>
            </a:pPr>
            <a:r>
              <a:rPr lang="en-US" sz="3500" b="1" dirty="0"/>
              <a:t>value</a:t>
            </a:r>
            <a:r>
              <a:rPr lang="en-US" sz="3500" dirty="0"/>
              <a:t>   --&gt; Any type of data</a:t>
            </a:r>
          </a:p>
        </p:txBody>
      </p:sp>
    </p:spTree>
    <p:extLst>
      <p:ext uri="{BB962C8B-B14F-4D97-AF65-F5344CB8AC3E}">
        <p14:creationId xmlns:p14="http://schemas.microsoft.com/office/powerpoint/2010/main" val="10530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Examples: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=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rgbClr val="00B0F0"/>
                </a:solidFill>
              </a:rPr>
              <a:t>mycar</a:t>
            </a:r>
            <a:r>
              <a:rPr lang="en-US" sz="3600" dirty="0"/>
              <a:t>)  </a:t>
            </a:r>
          </a:p>
          <a:p>
            <a:pPr marL="0" indent="0">
              <a:buNone/>
            </a:pPr>
            <a:r>
              <a:rPr lang="en-US" sz="3200" b="1" dirty="0"/>
              <a:t>//</a:t>
            </a:r>
            <a:r>
              <a:rPr lang="en-US" sz="3200" dirty="0"/>
              <a:t>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746A8-8973-46FF-B630-C2B1FBC3AD62}"/>
              </a:ext>
            </a:extLst>
          </p:cNvPr>
          <p:cNvSpPr txBox="1"/>
          <p:nvPr/>
        </p:nvSpPr>
        <p:spPr>
          <a:xfrm>
            <a:off x="8286423" y="1902654"/>
            <a:ext cx="115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/>
              <a:t>ITEMS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F0ECA9-644E-4759-AF2E-31B0615F3339}"/>
              </a:ext>
            </a:extLst>
          </p:cNvPr>
          <p:cNvGrpSpPr/>
          <p:nvPr/>
        </p:nvGrpSpPr>
        <p:grpSpPr>
          <a:xfrm>
            <a:off x="3728292" y="2121313"/>
            <a:ext cx="6203465" cy="607150"/>
            <a:chOff x="4038685" y="2123057"/>
            <a:chExt cx="6203465" cy="6071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6AC5D9-7D05-4575-B5DD-C279957BDFFF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45" y="2143620"/>
              <a:ext cx="9269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E23746-5B71-4EF1-A30A-F263F1689B28}"/>
                </a:ext>
              </a:extLst>
            </p:cNvPr>
            <p:cNvCxnSpPr/>
            <p:nvPr/>
          </p:nvCxnSpPr>
          <p:spPr>
            <a:xfrm flipH="1">
              <a:off x="7045748" y="2135231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DA028-63F0-4F19-B4DA-61241ADF0681}"/>
                </a:ext>
              </a:extLst>
            </p:cNvPr>
            <p:cNvCxnSpPr/>
            <p:nvPr/>
          </p:nvCxnSpPr>
          <p:spPr>
            <a:xfrm flipH="1">
              <a:off x="4038685" y="2123057"/>
              <a:ext cx="687897" cy="494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DA5F3-7291-4889-9437-2AF2E6C582CB}"/>
                </a:ext>
              </a:extLst>
            </p:cNvPr>
            <p:cNvCxnSpPr>
              <a:cxnSpLocks/>
            </p:cNvCxnSpPr>
            <p:nvPr/>
          </p:nvCxnSpPr>
          <p:spPr>
            <a:xfrm>
              <a:off x="4726582" y="2137271"/>
              <a:ext cx="3007063" cy="144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FCDC4B-32B7-4F99-A3EB-2E96371A3D26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12" y="2143620"/>
              <a:ext cx="5021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994AF-4B69-42E3-AE23-5787717BD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761" y="2135231"/>
              <a:ext cx="1" cy="5949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91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Accessing values:</a:t>
            </a:r>
          </a:p>
          <a:p>
            <a:r>
              <a:rPr lang="en-US" sz="4000" dirty="0"/>
              <a:t> To access the value of an item in a dictionary, we   use the key of the item.</a:t>
            </a:r>
          </a:p>
          <a:p>
            <a:pPr marL="0" indent="0">
              <a:buNone/>
            </a:pPr>
            <a:r>
              <a:rPr lang="en-US" sz="4000" b="1" dirty="0"/>
              <a:t>Example:</a:t>
            </a:r>
            <a:endParaRPr lang="en-US" sz="4000" dirty="0"/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 =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b="1" dirty="0"/>
              <a:t>[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'model' 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en-US" sz="4000" dirty="0"/>
              <a:t>	 </a:t>
            </a:r>
          </a:p>
          <a:p>
            <a:pPr marL="0" indent="0">
              <a:buNone/>
            </a:pPr>
            <a:r>
              <a:rPr lang="en-US" sz="3200" b="1" dirty="0"/>
              <a:t>// </a:t>
            </a:r>
            <a:r>
              <a:rPr lang="en-US" sz="3200" b="1" dirty="0">
                <a:solidFill>
                  <a:srgbClr val="00B050"/>
                </a:solidFill>
              </a:rPr>
              <a:t>Fortuner</a:t>
            </a:r>
          </a:p>
        </p:txBody>
      </p:sp>
    </p:spTree>
    <p:extLst>
      <p:ext uri="{BB962C8B-B14F-4D97-AF65-F5344CB8AC3E}">
        <p14:creationId xmlns:p14="http://schemas.microsoft.com/office/powerpoint/2010/main" val="14468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Change a value:</a:t>
            </a:r>
          </a:p>
          <a:p>
            <a:r>
              <a:rPr lang="en-US" sz="4000" dirty="0"/>
              <a:t>To change the value of an item, use the key of the item and assign a different value</a:t>
            </a:r>
          </a:p>
          <a:p>
            <a:pPr marL="0" indent="0">
              <a:buNone/>
            </a:pPr>
            <a:r>
              <a:rPr lang="en-US" sz="4000" b="1" dirty="0"/>
              <a:t>Example: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 =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b="1" dirty="0"/>
              <a:t>[ </a:t>
            </a:r>
            <a:r>
              <a:rPr lang="en-US" sz="3200" b="1" dirty="0">
                <a:solidFill>
                  <a:srgbClr val="00B050"/>
                </a:solidFill>
              </a:rPr>
              <a:t>'model' </a:t>
            </a:r>
            <a:r>
              <a:rPr lang="en-US" sz="3200" b="1" dirty="0"/>
              <a:t>] = </a:t>
            </a:r>
            <a:r>
              <a:rPr lang="en-US" sz="3200" b="1" dirty="0">
                <a:solidFill>
                  <a:srgbClr val="00B050"/>
                </a:solidFill>
              </a:rPr>
              <a:t>'Hilux'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)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// { 'brand' : 'Toyota'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'Hilux'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, 'year' : 2020 }</a:t>
            </a:r>
          </a:p>
        </p:txBody>
      </p:sp>
    </p:spTree>
    <p:extLst>
      <p:ext uri="{BB962C8B-B14F-4D97-AF65-F5344CB8AC3E}">
        <p14:creationId xmlns:p14="http://schemas.microsoft.com/office/powerpoint/2010/main" val="33322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Add an item to the dictionary:</a:t>
            </a:r>
          </a:p>
          <a:p>
            <a:r>
              <a:rPr lang="en-US" sz="3900" dirty="0"/>
              <a:t> To add an item to a dictionary, use a different key and a corresponding value</a:t>
            </a:r>
          </a:p>
          <a:p>
            <a:pPr marL="0" indent="0">
              <a:buNone/>
            </a:pPr>
            <a:r>
              <a:rPr lang="en-US" sz="3900" b="1" dirty="0"/>
              <a:t>Example: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 =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b="1" dirty="0"/>
              <a:t>[ </a:t>
            </a:r>
            <a:r>
              <a:rPr lang="en-US" sz="3200" b="1" dirty="0">
                <a:solidFill>
                  <a:srgbClr val="FFC000"/>
                </a:solidFill>
              </a:rPr>
              <a:t>‘dealer' </a:t>
            </a:r>
            <a:r>
              <a:rPr lang="en-US" sz="3200" b="1" dirty="0"/>
              <a:t>] = </a:t>
            </a:r>
            <a:r>
              <a:rPr lang="en-US" sz="3200" b="1" dirty="0">
                <a:solidFill>
                  <a:srgbClr val="FFC000"/>
                </a:solidFill>
              </a:rPr>
              <a:t>‘TCP'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)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// { '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brand':'Toyota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model':'Hilux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', 'year':2020, </a:t>
            </a:r>
            <a:r>
              <a:rPr lang="en-US" sz="3200" b="1" dirty="0">
                <a:solidFill>
                  <a:srgbClr val="FFC000"/>
                </a:solidFill>
              </a:rPr>
              <a:t>'</a:t>
            </a:r>
            <a:r>
              <a:rPr lang="en-US" sz="3200" b="1" dirty="0" err="1">
                <a:solidFill>
                  <a:srgbClr val="FFC000"/>
                </a:solidFill>
              </a:rPr>
              <a:t>dealer':'TCP</a:t>
            </a:r>
            <a:r>
              <a:rPr lang="en-US" sz="3200" b="1" dirty="0">
                <a:solidFill>
                  <a:srgbClr val="FFC000"/>
                </a:solidFill>
              </a:rPr>
              <a:t>’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2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Dictionary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392571"/>
            <a:ext cx="10902277" cy="51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Delete an item from a dictionary:</a:t>
            </a:r>
          </a:p>
          <a:p>
            <a:r>
              <a:rPr lang="en-US" sz="4000" dirty="0"/>
              <a:t> To delete an item from a dictionary, use the del keyword followed by the dictionary and the key</a:t>
            </a:r>
          </a:p>
          <a:p>
            <a:pPr marL="0" indent="0">
              <a:buNone/>
            </a:pPr>
            <a:r>
              <a:rPr lang="en-US" sz="4000" b="1" dirty="0"/>
              <a:t>Example:</a:t>
            </a:r>
            <a:endParaRPr lang="en-US" sz="3000" b="1" dirty="0">
              <a:latin typeface="+mj-lt"/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 = </a:t>
            </a:r>
            <a:r>
              <a:rPr lang="en-US" sz="3200" b="1" dirty="0"/>
              <a:t>{ </a:t>
            </a:r>
            <a:r>
              <a:rPr lang="en-US" sz="3200" b="1" dirty="0">
                <a:solidFill>
                  <a:srgbClr val="FF0000"/>
                </a:solidFill>
              </a:rPr>
              <a:t>'brand' : 'Toyota'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'year' : 2020 </a:t>
            </a:r>
            <a:r>
              <a:rPr lang="en-US" sz="3200" b="1" dirty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del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b="1" dirty="0"/>
              <a:t>[ </a:t>
            </a:r>
            <a:r>
              <a:rPr lang="en-US" sz="3200" b="1" dirty="0">
                <a:solidFill>
                  <a:srgbClr val="0070C0"/>
                </a:solidFill>
              </a:rPr>
              <a:t>'year'</a:t>
            </a:r>
            <a:r>
              <a:rPr lang="en-US" sz="3200" b="1" dirty="0"/>
              <a:t> ]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F0"/>
                </a:solidFill>
              </a:rPr>
              <a:t>mycar</a:t>
            </a:r>
            <a:r>
              <a:rPr lang="en-US" sz="3200" dirty="0"/>
              <a:t>)  </a:t>
            </a:r>
          </a:p>
          <a:p>
            <a:pPr marL="0" indent="0">
              <a:buNone/>
            </a:pPr>
            <a:r>
              <a:rPr lang="en-US" sz="3200" b="1" dirty="0"/>
              <a:t>// { </a:t>
            </a:r>
            <a:r>
              <a:rPr lang="en-US" sz="3200" b="1" dirty="0">
                <a:solidFill>
                  <a:srgbClr val="FF0000"/>
                </a:solidFill>
              </a:rPr>
              <a:t>'brand' : 'Toyota' 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'model' : 'Fortuner' </a:t>
            </a:r>
            <a:r>
              <a:rPr 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36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Dictionary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83648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734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Intermediate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 Methods</vt:lpstr>
      <vt:lpstr>Dictionary Methods</vt:lpstr>
      <vt:lpstr>Dictionary Methods</vt:lpstr>
      <vt:lpstr>Dictionary Methods</vt:lpstr>
      <vt:lpstr>Dictionary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45</cp:revision>
  <dcterms:created xsi:type="dcterms:W3CDTF">2020-02-01T08:00:11Z</dcterms:created>
  <dcterms:modified xsi:type="dcterms:W3CDTF">2023-01-21T23:30:14Z</dcterms:modified>
</cp:coreProperties>
</file>