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83" r:id="rId3"/>
    <p:sldId id="284" r:id="rId4"/>
    <p:sldId id="28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4894-794E-479B-8009-E0840DBAE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28EFD-A709-4E34-8B64-D6F3DEDEE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E1CCB-C2FF-4198-9EC6-ED937814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7E32F-CE52-498A-B281-02090EB4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BB656-DF57-4E19-A8F9-CE21B1F3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170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34E-8ADE-406D-B94A-892A393E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463A0-7E8B-4932-A5AA-578A6F1AC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3F202-279A-4922-B50E-BA7548D8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7DDF4-624C-4E0C-B8DC-32EA5AC5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31B13-FF20-42C1-83AE-F4FCC314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940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2BCCC-602D-47CE-939C-41025F961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3E8AB-B919-4B7C-9CF5-53977B712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4FF8-1AF6-4DAD-AC6A-5BF78855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AD30-FCD3-4579-82CF-E56ED396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886D6-AA1E-4489-BBC8-10539C9A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765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BC71-A871-41BC-9C62-AA46B97C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2104-B07A-4949-899C-B19C031D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6E9F6-0EC2-4760-B28A-2766BDB5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F5512-6346-4637-AC2C-57EA66C2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0BD08-8FB5-414E-866C-A879F732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708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CF02-7398-4BDC-B1F5-3770AD8D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B9408-0571-4160-82DC-DE16FBCB4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DA69F-C2AB-4145-A3BE-73B46415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5E4C8-1EB2-4DB3-A2D9-86912A5A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C144-F51A-4447-8904-08EEA4FC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873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6E7-57AB-4844-A483-45D9977A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ADB82-4D41-40FE-BE17-65AACBD73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4D6FF-5493-4B67-965A-42EAFBED2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527B9-1595-4A08-B2B6-16021F33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AD035-2E02-4D08-8E0D-1A85972E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A5D59-A4C7-4E3D-8049-B2AC4EDB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36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F023-DDB5-43B3-BBB1-F59F7226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04C00-53D2-4739-B7A1-83B2359A4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678D1-E14A-42F7-B6AC-6CF467F16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02EC7-83B8-40E8-BD96-F4C8F61EB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979B8-5946-440D-A0E0-F01D4CAAC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457CB-0D4C-426C-969C-2638C644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999C6-B30A-4E7D-9B6C-D6616D02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6F2AD-4281-4EB4-B637-E3E7B965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857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FB68-1B57-425B-A91F-D719A083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83196-0DA8-49D4-A88D-784EBDA1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656A7-8E12-4AF9-BC06-BC00E04B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06DA9-9091-41E1-8524-7659FE46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96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1BBC3-AACC-4918-A5A8-72FC126A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FBCE9-5745-4103-B6EE-306EE4BC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6571D-8B55-4228-9C4F-06F9A5A3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3503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D5DA-9D83-45C9-B512-FA785678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ABD0-881D-4CEC-9D99-4663345B2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296B7-C2AB-40F5-B84A-1A6078749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D1A28-3A4A-434D-BBE6-242ADEF4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596BA-E986-42D5-BB67-4C069EE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4EE85-3B70-4131-B3CC-90981C36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7009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9246-28F7-4C7B-BCE2-D49AE31F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428DA-476F-4BE4-9A9A-4C41E0242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16054-A7E6-4890-A7C6-4626C9D92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029BA-F598-46DB-9297-8E82AA62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0842A-044B-4F6E-A75E-5B762131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59FF9-9912-4F01-B2A1-05C0C758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985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55896-16BB-4E8D-97B9-96F63CD4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42E01-9F90-45E6-9F6B-7758EFA44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D6192-1AD5-482C-B070-75527DA96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9D92B-AD9B-4C1E-9AF0-9891B9274C4F}" type="datetimeFigureOut">
              <a:rPr lang="en-PH" smtClean="0"/>
              <a:t>01/03/2022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35CE8-E7F8-4250-ACE6-3578B5FC2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1908-A880-4009-9842-5F4C669E6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92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Tuples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47347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Tuples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4000" dirty="0"/>
              <a:t> A tuple is an ordered and </a:t>
            </a:r>
            <a:r>
              <a:rPr lang="en-US" sz="4000" b="1" dirty="0"/>
              <a:t>immutable data type</a:t>
            </a:r>
            <a:r>
              <a:rPr lang="en-US" sz="4000" dirty="0"/>
              <a:t>. It is a sequence just like a list.</a:t>
            </a:r>
          </a:p>
          <a:p>
            <a:r>
              <a:rPr lang="en-US" sz="4000" dirty="0"/>
              <a:t> The difference between tuples and lists are, </a:t>
            </a:r>
            <a:r>
              <a:rPr lang="en-US" sz="4000" b="1" dirty="0"/>
              <a:t>tuples cannot be changed</a:t>
            </a:r>
            <a:r>
              <a:rPr lang="en-US" sz="4000" dirty="0"/>
              <a:t> unlike lists.</a:t>
            </a:r>
          </a:p>
          <a:p>
            <a:r>
              <a:rPr lang="en-US" sz="4000" dirty="0"/>
              <a:t> Tuples use </a:t>
            </a:r>
            <a:r>
              <a:rPr lang="en-US" sz="4000" b="1" dirty="0"/>
              <a:t>parenthesis.</a:t>
            </a:r>
          </a:p>
          <a:p>
            <a:r>
              <a:rPr lang="en-US" sz="4000" dirty="0"/>
              <a:t> Creating a tuple is as simple as putting different comma-separated values.</a:t>
            </a:r>
          </a:p>
        </p:txBody>
      </p:sp>
    </p:spTree>
    <p:extLst>
      <p:ext uri="{BB962C8B-B14F-4D97-AF65-F5344CB8AC3E}">
        <p14:creationId xmlns:p14="http://schemas.microsoft.com/office/powerpoint/2010/main" val="354007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Tuples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4000" dirty="0"/>
              <a:t> What can we do with tuples?</a:t>
            </a:r>
          </a:p>
          <a:p>
            <a:pPr lvl="1"/>
            <a:r>
              <a:rPr lang="en-US" sz="4000" dirty="0"/>
              <a:t> </a:t>
            </a:r>
            <a:r>
              <a:rPr lang="en-US" sz="4000" b="1" dirty="0"/>
              <a:t>Concatenate</a:t>
            </a:r>
          </a:p>
          <a:p>
            <a:pPr lvl="1"/>
            <a:r>
              <a:rPr lang="en-US" sz="4000" dirty="0"/>
              <a:t> </a:t>
            </a:r>
            <a:r>
              <a:rPr lang="en-US" sz="4000" b="1" dirty="0"/>
              <a:t>Indexing and Slicing</a:t>
            </a:r>
          </a:p>
        </p:txBody>
      </p:sp>
    </p:spTree>
    <p:extLst>
      <p:ext uri="{BB962C8B-B14F-4D97-AF65-F5344CB8AC3E}">
        <p14:creationId xmlns:p14="http://schemas.microsoft.com/office/powerpoint/2010/main" val="209027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Tuples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D8736694-0FB1-4EAD-AB89-80B4504B97B6}"/>
              </a:ext>
            </a:extLst>
          </p:cNvPr>
          <p:cNvSpPr txBox="1">
            <a:spLocks/>
          </p:cNvSpPr>
          <p:nvPr/>
        </p:nvSpPr>
        <p:spPr>
          <a:xfrm>
            <a:off x="493690" y="1277530"/>
            <a:ext cx="11460622" cy="704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 count() </a:t>
            </a:r>
            <a:r>
              <a:rPr lang="en-US" dirty="0"/>
              <a:t>method Returns the number of times a specified value occurs in a tuple</a:t>
            </a:r>
            <a:endParaRPr lang="en-PH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F384B2-FF5F-428B-A99A-2D434B64A8AA}"/>
              </a:ext>
            </a:extLst>
          </p:cNvPr>
          <p:cNvSpPr/>
          <p:nvPr/>
        </p:nvSpPr>
        <p:spPr>
          <a:xfrm>
            <a:off x="1304436" y="1756922"/>
            <a:ext cx="62876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tup1</a:t>
            </a:r>
            <a:r>
              <a:rPr lang="en-US" sz="4000" dirty="0"/>
              <a:t> = </a:t>
            </a:r>
            <a:r>
              <a:rPr lang="en-US" sz="4000" b="1" dirty="0"/>
              <a:t>('a'</a:t>
            </a:r>
            <a:r>
              <a:rPr lang="en-US" sz="4000" dirty="0"/>
              <a:t>,</a:t>
            </a:r>
            <a:r>
              <a:rPr lang="en-US" sz="4000" b="1" dirty="0"/>
              <a:t> 'a'</a:t>
            </a:r>
            <a:r>
              <a:rPr lang="en-US" sz="4000" dirty="0"/>
              <a:t>,</a:t>
            </a:r>
            <a:r>
              <a:rPr lang="en-US" sz="4000" b="1" dirty="0"/>
              <a:t> 'a'</a:t>
            </a:r>
            <a:r>
              <a:rPr lang="en-US" sz="4000" dirty="0"/>
              <a:t>,</a:t>
            </a:r>
            <a:r>
              <a:rPr lang="en-US" sz="4000" b="1" dirty="0"/>
              <a:t> 'b'</a:t>
            </a:r>
            <a:r>
              <a:rPr lang="en-US" sz="4000" dirty="0"/>
              <a:t>,</a:t>
            </a:r>
            <a:r>
              <a:rPr lang="en-US" sz="4000" b="1" dirty="0"/>
              <a:t> 'b'</a:t>
            </a:r>
            <a:r>
              <a:rPr lang="en-US" sz="4000" dirty="0"/>
              <a:t>,</a:t>
            </a:r>
            <a:r>
              <a:rPr lang="en-US" sz="4000" b="1" dirty="0"/>
              <a:t> 'c')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CF95D5-671F-4084-B47E-D884463ADA34}"/>
              </a:ext>
            </a:extLst>
          </p:cNvPr>
          <p:cNvSpPr/>
          <p:nvPr/>
        </p:nvSpPr>
        <p:spPr>
          <a:xfrm>
            <a:off x="1304436" y="2389307"/>
            <a:ext cx="33369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tup1</a:t>
            </a:r>
            <a:r>
              <a:rPr lang="en-US" sz="4000" b="1" dirty="0"/>
              <a:t>.count('a')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438647-A933-4D08-854B-BFD7AF62EF93}"/>
              </a:ext>
            </a:extLst>
          </p:cNvPr>
          <p:cNvSpPr/>
          <p:nvPr/>
        </p:nvSpPr>
        <p:spPr>
          <a:xfrm>
            <a:off x="1304436" y="3075057"/>
            <a:ext cx="10021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// 3</a:t>
            </a:r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4242024-49FE-4EAA-AE79-7AACE3970BC2}"/>
              </a:ext>
            </a:extLst>
          </p:cNvPr>
          <p:cNvSpPr txBox="1">
            <a:spLocks/>
          </p:cNvSpPr>
          <p:nvPr/>
        </p:nvSpPr>
        <p:spPr>
          <a:xfrm>
            <a:off x="493690" y="3971794"/>
            <a:ext cx="11460622" cy="704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 index() </a:t>
            </a:r>
            <a:r>
              <a:rPr lang="en-US" dirty="0"/>
              <a:t>method Searches the tuple for a specified value and returns the position of where it was found</a:t>
            </a:r>
            <a:endParaRPr lang="en-PH" dirty="0"/>
          </a:p>
          <a:p>
            <a:pPr algn="ctr"/>
            <a:endParaRPr lang="en-PH" dirty="0"/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22704C-5C71-4688-B29A-B4FB3269D0EA}"/>
              </a:ext>
            </a:extLst>
          </p:cNvPr>
          <p:cNvSpPr/>
          <p:nvPr/>
        </p:nvSpPr>
        <p:spPr>
          <a:xfrm>
            <a:off x="1304436" y="4593799"/>
            <a:ext cx="62876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tup1</a:t>
            </a:r>
            <a:r>
              <a:rPr lang="en-US" sz="4000" dirty="0"/>
              <a:t> = </a:t>
            </a:r>
            <a:r>
              <a:rPr lang="en-US" sz="4000" b="1" dirty="0"/>
              <a:t>('a'</a:t>
            </a:r>
            <a:r>
              <a:rPr lang="en-US" sz="4000" dirty="0"/>
              <a:t>,</a:t>
            </a:r>
            <a:r>
              <a:rPr lang="en-US" sz="4000" b="1" dirty="0"/>
              <a:t> 'a'</a:t>
            </a:r>
            <a:r>
              <a:rPr lang="en-US" sz="4000" dirty="0"/>
              <a:t>,</a:t>
            </a:r>
            <a:r>
              <a:rPr lang="en-US" sz="4000" b="1" dirty="0"/>
              <a:t> 'a'</a:t>
            </a:r>
            <a:r>
              <a:rPr lang="en-US" sz="4000" dirty="0"/>
              <a:t>,</a:t>
            </a:r>
            <a:r>
              <a:rPr lang="en-US" sz="4000" b="1" dirty="0"/>
              <a:t> 'b'</a:t>
            </a:r>
            <a:r>
              <a:rPr lang="en-US" sz="4000" dirty="0"/>
              <a:t>,</a:t>
            </a:r>
            <a:r>
              <a:rPr lang="en-US" sz="4000" b="1" dirty="0"/>
              <a:t> 'b'</a:t>
            </a:r>
            <a:r>
              <a:rPr lang="en-US" sz="4000" dirty="0"/>
              <a:t>,</a:t>
            </a:r>
            <a:r>
              <a:rPr lang="en-US" sz="4000" b="1" dirty="0"/>
              <a:t> 'c')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F73A07-77B8-4A10-9737-98F1BA4F9EBC}"/>
              </a:ext>
            </a:extLst>
          </p:cNvPr>
          <p:cNvSpPr/>
          <p:nvPr/>
        </p:nvSpPr>
        <p:spPr>
          <a:xfrm>
            <a:off x="1304436" y="5226184"/>
            <a:ext cx="32880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00B0F0"/>
                </a:solidFill>
              </a:rPr>
              <a:t>tup1</a:t>
            </a:r>
            <a:r>
              <a:rPr lang="en-US" sz="4000" b="1" dirty="0"/>
              <a:t>.index('a')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484F1A-E382-4395-8889-D1B4746A04FA}"/>
              </a:ext>
            </a:extLst>
          </p:cNvPr>
          <p:cNvSpPr/>
          <p:nvPr/>
        </p:nvSpPr>
        <p:spPr>
          <a:xfrm>
            <a:off x="1304436" y="5911934"/>
            <a:ext cx="10021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// 0</a:t>
            </a:r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82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/>
      <p:bldP spid="11" grpId="0"/>
      <p:bldP spid="13" grpId="0"/>
      <p:bldP spid="14" grpId="0" build="p"/>
      <p:bldP spid="15" grpId="0"/>
      <p:bldP spid="16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</TotalTime>
  <Words>158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Tuples</vt:lpstr>
      <vt:lpstr>Tuples</vt:lpstr>
      <vt:lpstr>Tuples</vt:lpstr>
      <vt:lpstr>Tuples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Melvin</dc:creator>
  <cp:lastModifiedBy>Melvin</cp:lastModifiedBy>
  <cp:revision>41</cp:revision>
  <dcterms:created xsi:type="dcterms:W3CDTF">2020-02-01T08:00:11Z</dcterms:created>
  <dcterms:modified xsi:type="dcterms:W3CDTF">2022-03-01T01:00:50Z</dcterms:modified>
</cp:coreProperties>
</file>