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84" r:id="rId4"/>
    <p:sldId id="285" r:id="rId5"/>
    <p:sldId id="286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296869"/>
            <a:ext cx="10826215" cy="52037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intersection() </a:t>
            </a:r>
            <a:r>
              <a:rPr lang="en-US" dirty="0"/>
              <a:t>method return the intersection of two sets as a new set</a:t>
            </a:r>
            <a:endParaRPr lang="en-PH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5050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.intersection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28328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5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6 }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 = </a:t>
            </a:r>
            <a:r>
              <a:rPr lang="en-US" sz="4000" b="1" dirty="0"/>
              <a:t>{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,</a:t>
            </a:r>
            <a:r>
              <a:rPr lang="en-US" sz="4000" b="1" dirty="0"/>
              <a:t> 8</a:t>
            </a:r>
            <a:r>
              <a:rPr lang="en-US" sz="4000" dirty="0"/>
              <a:t>,</a:t>
            </a:r>
            <a:r>
              <a:rPr lang="en-US" sz="4000" b="1" dirty="0"/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1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1296869"/>
            <a:ext cx="10826215" cy="52037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err="1"/>
              <a:t>symmetric_difference</a:t>
            </a:r>
            <a:r>
              <a:rPr lang="en-US" b="1" dirty="0"/>
              <a:t>() </a:t>
            </a:r>
            <a:r>
              <a:rPr lang="en-US" dirty="0"/>
              <a:t>Return the symmetric difference of two sets as a new set (i.e. all elements that are in exactly on of the sets)</a:t>
            </a:r>
            <a:endParaRPr lang="en-PH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7157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.symmetric_difference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4347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1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7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8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9 }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 = </a:t>
            </a:r>
            <a:r>
              <a:rPr lang="en-US" sz="4000" b="1" dirty="0"/>
              <a:t>{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,</a:t>
            </a:r>
            <a:r>
              <a:rPr lang="en-US" sz="4000" b="1" dirty="0"/>
              <a:t> 8</a:t>
            </a:r>
            <a:r>
              <a:rPr lang="en-US" sz="4000" dirty="0"/>
              <a:t>,</a:t>
            </a:r>
            <a:r>
              <a:rPr lang="en-US" sz="4000" b="1" dirty="0"/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79" y="1296869"/>
            <a:ext cx="10826215" cy="520378"/>
          </a:xfrm>
        </p:spPr>
        <p:txBody>
          <a:bodyPr>
            <a:noAutofit/>
          </a:bodyPr>
          <a:lstStyle/>
          <a:p>
            <a:r>
              <a:rPr lang="en-US" b="1" dirty="0"/>
              <a:t> copy() </a:t>
            </a:r>
            <a:r>
              <a:rPr lang="en-PH" dirty="0"/>
              <a:t>method returns a copy of a set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488919" y="1832271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488919" y="2540157"/>
            <a:ext cx="3051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s2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.copy</a:t>
            </a:r>
            <a:r>
              <a:rPr lang="en-US" sz="4000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834272" y="3181395"/>
            <a:ext cx="4333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1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5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6 }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488919" y="3181395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/>
              <a:t>(</a:t>
            </a:r>
            <a:r>
              <a:rPr lang="en-US" sz="4000" b="1">
                <a:solidFill>
                  <a:schemeClr val="accent2"/>
                </a:solidFill>
              </a:rPr>
              <a:t>s2</a:t>
            </a:r>
            <a:r>
              <a:rPr lang="en-US" sz="4000"/>
              <a:t>)</a:t>
            </a:r>
            <a:endParaRPr lang="en-US" sz="40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882B43F-EE32-46AE-9FFB-89E33E8E16C3}"/>
              </a:ext>
            </a:extLst>
          </p:cNvPr>
          <p:cNvSpPr txBox="1">
            <a:spLocks/>
          </p:cNvSpPr>
          <p:nvPr/>
        </p:nvSpPr>
        <p:spPr>
          <a:xfrm>
            <a:off x="699670" y="4116968"/>
            <a:ext cx="10826215" cy="520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 clear() </a:t>
            </a:r>
            <a:r>
              <a:rPr lang="en-PH"/>
              <a:t>method returns an empty set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3271CA-CE65-4E7A-960B-A5235B0C9928}"/>
              </a:ext>
            </a:extLst>
          </p:cNvPr>
          <p:cNvSpPr/>
          <p:nvPr/>
        </p:nvSpPr>
        <p:spPr>
          <a:xfrm>
            <a:off x="1379275" y="4652370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 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C5B98-073E-437F-A485-91A33132389C}"/>
              </a:ext>
            </a:extLst>
          </p:cNvPr>
          <p:cNvSpPr/>
          <p:nvPr/>
        </p:nvSpPr>
        <p:spPr>
          <a:xfrm>
            <a:off x="1379275" y="5360256"/>
            <a:ext cx="2132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b="1" dirty="0"/>
              <a:t>.clear</a:t>
            </a:r>
            <a:r>
              <a:rPr lang="en-US" sz="4000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00996-3D98-469B-B7A9-91A410533BD9}"/>
              </a:ext>
            </a:extLst>
          </p:cNvPr>
          <p:cNvSpPr/>
          <p:nvPr/>
        </p:nvSpPr>
        <p:spPr>
          <a:xfrm>
            <a:off x="3724628" y="6001494"/>
            <a:ext cx="1931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bg2">
                    <a:lumMod val="50000"/>
                  </a:schemeClr>
                </a:solidFill>
              </a:rPr>
              <a:t>// set()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71E2E7-6AD8-4EA1-A511-AC309BF79B60}"/>
              </a:ext>
            </a:extLst>
          </p:cNvPr>
          <p:cNvSpPr/>
          <p:nvPr/>
        </p:nvSpPr>
        <p:spPr>
          <a:xfrm>
            <a:off x="1379275" y="6001494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1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6" grpId="0"/>
      <p:bldP spid="13" grpId="0" build="p"/>
      <p:bldP spid="18" grpId="0"/>
      <p:bldP spid="19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800" dirty="0"/>
              <a:t>A set is a collection of data which is </a:t>
            </a:r>
            <a:r>
              <a:rPr lang="en-US" sz="4800" b="1" dirty="0"/>
              <a:t>unique</a:t>
            </a:r>
            <a:r>
              <a:rPr lang="en-US" sz="4800" dirty="0"/>
              <a:t>, </a:t>
            </a:r>
            <a:r>
              <a:rPr lang="en-US" sz="4800" b="1" dirty="0"/>
              <a:t>unordered</a:t>
            </a:r>
            <a:r>
              <a:rPr lang="en-US" sz="4800" dirty="0"/>
              <a:t> and </a:t>
            </a:r>
            <a:r>
              <a:rPr lang="en-US" sz="4800" b="1" dirty="0"/>
              <a:t>unindexed</a:t>
            </a:r>
            <a:r>
              <a:rPr lang="en-US" sz="4800" dirty="0"/>
              <a:t>. In Python, sets are written with </a:t>
            </a:r>
            <a:r>
              <a:rPr lang="en-US" sz="4800" b="1" dirty="0"/>
              <a:t>curly brackets</a:t>
            </a:r>
            <a:r>
              <a:rPr lang="en-US" sz="4800" dirty="0"/>
              <a:t>.</a:t>
            </a:r>
          </a:p>
          <a:p>
            <a:pPr marL="0" indent="0">
              <a:buNone/>
            </a:pPr>
            <a:r>
              <a:rPr lang="en-US" sz="4800" b="1" dirty="0"/>
              <a:t>Format:</a:t>
            </a: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			</a:t>
            </a:r>
            <a:r>
              <a:rPr lang="en-US" sz="4800" b="1" dirty="0"/>
              <a:t>{ 'a'</a:t>
            </a:r>
            <a:r>
              <a:rPr lang="en-US" sz="4800" dirty="0"/>
              <a:t>,</a:t>
            </a:r>
            <a:r>
              <a:rPr lang="en-US" sz="4800" b="1" dirty="0"/>
              <a:t> 'b'</a:t>
            </a:r>
            <a:r>
              <a:rPr lang="en-US" sz="4800" dirty="0"/>
              <a:t>,</a:t>
            </a:r>
            <a:r>
              <a:rPr lang="en-US" sz="4800" b="1" dirty="0"/>
              <a:t> 'c' }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800" dirty="0"/>
              <a:t> Sets will return a unique version of the items.</a:t>
            </a:r>
          </a:p>
          <a:p>
            <a:pPr marL="0" indent="0">
              <a:buNone/>
            </a:pPr>
            <a:r>
              <a:rPr lang="en-US" sz="4800" b="1" dirty="0"/>
              <a:t>Example:</a:t>
            </a:r>
          </a:p>
          <a:p>
            <a:pPr marL="0" indent="0">
              <a:buNone/>
            </a:pPr>
            <a:r>
              <a:rPr lang="en-US" sz="4800" dirty="0"/>
              <a:t>		</a:t>
            </a:r>
            <a:r>
              <a:rPr lang="en-US" sz="4800" b="1" dirty="0">
                <a:solidFill>
                  <a:srgbClr val="00B0F0"/>
                </a:solidFill>
              </a:rPr>
              <a:t>s1</a:t>
            </a:r>
            <a:r>
              <a:rPr lang="en-US" sz="4800" b="1" dirty="0"/>
              <a:t> </a:t>
            </a:r>
            <a:r>
              <a:rPr lang="en-US" sz="4800" dirty="0"/>
              <a:t>=</a:t>
            </a:r>
            <a:r>
              <a:rPr lang="en-US" sz="4800" b="1" dirty="0"/>
              <a:t> { 'a'</a:t>
            </a:r>
            <a:r>
              <a:rPr lang="en-US" sz="4800" dirty="0"/>
              <a:t>,</a:t>
            </a:r>
            <a:r>
              <a:rPr lang="en-US" sz="4800" b="1" dirty="0"/>
              <a:t> 'b'</a:t>
            </a:r>
            <a:r>
              <a:rPr lang="en-US" sz="4800" dirty="0"/>
              <a:t>,</a:t>
            </a:r>
            <a:r>
              <a:rPr lang="en-US" sz="4800" b="1" dirty="0"/>
              <a:t> 'c'</a:t>
            </a:r>
            <a:r>
              <a:rPr lang="en-US" sz="4800" dirty="0"/>
              <a:t>,</a:t>
            </a:r>
            <a:r>
              <a:rPr lang="en-US" sz="4800" b="1" dirty="0"/>
              <a:t> 'c'</a:t>
            </a:r>
            <a:r>
              <a:rPr lang="en-US" sz="4800" dirty="0"/>
              <a:t>,</a:t>
            </a:r>
            <a:r>
              <a:rPr lang="en-US" sz="4800" b="1" dirty="0"/>
              <a:t> 'b'</a:t>
            </a:r>
            <a:r>
              <a:rPr lang="en-US" sz="4800" dirty="0"/>
              <a:t>,</a:t>
            </a:r>
            <a:r>
              <a:rPr lang="en-US" sz="4800" b="1" dirty="0"/>
              <a:t> 'a'}</a:t>
            </a:r>
          </a:p>
          <a:p>
            <a:pPr marL="0" indent="0">
              <a:buNone/>
            </a:pPr>
            <a:r>
              <a:rPr lang="en-US" sz="4800" dirty="0"/>
              <a:t>		</a:t>
            </a:r>
            <a:r>
              <a:rPr lang="en-US" sz="4800" b="1" dirty="0"/>
              <a:t>print</a:t>
            </a:r>
            <a:r>
              <a:rPr lang="en-US" sz="4800" dirty="0"/>
              <a:t>(</a:t>
            </a:r>
            <a:r>
              <a:rPr lang="en-US" sz="4800" b="1" dirty="0">
                <a:solidFill>
                  <a:srgbClr val="00B0F0"/>
                </a:solidFill>
              </a:rPr>
              <a:t>s1</a:t>
            </a:r>
            <a:r>
              <a:rPr lang="en-US" sz="4800" dirty="0"/>
              <a:t>)  	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		// { 'a'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'b'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'c' }</a:t>
            </a:r>
          </a:p>
        </p:txBody>
      </p:sp>
    </p:spTree>
    <p:extLst>
      <p:ext uri="{BB962C8B-B14F-4D97-AF65-F5344CB8AC3E}">
        <p14:creationId xmlns:p14="http://schemas.microsoft.com/office/powerpoint/2010/main" val="2090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1676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171034"/>
            <a:ext cx="10515600" cy="520378"/>
          </a:xfrm>
        </p:spPr>
        <p:txBody>
          <a:bodyPr>
            <a:normAutofit/>
          </a:bodyPr>
          <a:lstStyle/>
          <a:p>
            <a:r>
              <a:rPr lang="en-US" b="1" dirty="0"/>
              <a:t> add() </a:t>
            </a:r>
            <a:r>
              <a:rPr lang="en-US" dirty="0"/>
              <a:t>method adds an item to the set</a:t>
            </a:r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1600092"/>
            <a:ext cx="3671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232477"/>
            <a:ext cx="2417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b="1" dirty="0"/>
              <a:t>.add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'd'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2899374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2914763"/>
            <a:ext cx="4158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'a'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'b'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'c'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'd'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}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054F29A-8627-4C0B-86BD-A60AB4AA5C72}"/>
              </a:ext>
            </a:extLst>
          </p:cNvPr>
          <p:cNvSpPr txBox="1">
            <a:spLocks/>
          </p:cNvSpPr>
          <p:nvPr/>
        </p:nvSpPr>
        <p:spPr>
          <a:xfrm>
            <a:off x="733814" y="3678278"/>
            <a:ext cx="10515600" cy="52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update() </a:t>
            </a:r>
            <a:r>
              <a:rPr lang="en-US" dirty="0"/>
              <a:t>method adds multiple items to the set</a:t>
            </a:r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29895-8246-4C93-ABF2-F9FD84380B59}"/>
              </a:ext>
            </a:extLst>
          </p:cNvPr>
          <p:cNvSpPr/>
          <p:nvPr/>
        </p:nvSpPr>
        <p:spPr>
          <a:xfrm>
            <a:off x="1544560" y="4107336"/>
            <a:ext cx="3671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DCE0A-A3C5-475D-8A57-41B3C3DD32DB}"/>
              </a:ext>
            </a:extLst>
          </p:cNvPr>
          <p:cNvSpPr/>
          <p:nvPr/>
        </p:nvSpPr>
        <p:spPr>
          <a:xfrm>
            <a:off x="1544560" y="4739721"/>
            <a:ext cx="4825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b="1" dirty="0"/>
              <a:t>.update</a:t>
            </a:r>
            <a:r>
              <a:rPr lang="en-US" sz="4000" dirty="0"/>
              <a:t>(</a:t>
            </a:r>
            <a:r>
              <a:rPr lang="en-US" sz="4000" b="1" dirty="0"/>
              <a:t>['d'</a:t>
            </a:r>
            <a:r>
              <a:rPr lang="en-US" sz="4000" dirty="0"/>
              <a:t>,</a:t>
            </a:r>
            <a:r>
              <a:rPr lang="en-US" sz="4000" b="1" dirty="0"/>
              <a:t> 'e'</a:t>
            </a:r>
            <a:r>
              <a:rPr lang="en-US" sz="4000" dirty="0"/>
              <a:t>,</a:t>
            </a:r>
            <a:r>
              <a:rPr lang="en-US" sz="4000" b="1" dirty="0"/>
              <a:t> 'f']</a:t>
            </a:r>
            <a:r>
              <a:rPr lang="en-US" sz="4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0B00E-60F7-49CB-A4BA-3B40F2A2AEA9}"/>
              </a:ext>
            </a:extLst>
          </p:cNvPr>
          <p:cNvSpPr/>
          <p:nvPr/>
        </p:nvSpPr>
        <p:spPr>
          <a:xfrm>
            <a:off x="1544560" y="5406618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202EB-00DF-4D7F-9230-F6E62BDCDE9C}"/>
              </a:ext>
            </a:extLst>
          </p:cNvPr>
          <p:cNvSpPr/>
          <p:nvPr/>
        </p:nvSpPr>
        <p:spPr>
          <a:xfrm>
            <a:off x="3851532" y="5406618"/>
            <a:ext cx="5679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'a'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'b'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'c'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'd'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4000" b="1" dirty="0">
                <a:solidFill>
                  <a:srgbClr val="FF0000"/>
                </a:solidFill>
              </a:rPr>
              <a:t>'e'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rgbClr val="FF0000"/>
                </a:solidFill>
              </a:rPr>
              <a:t> 'f'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}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15" grpId="0" build="p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171034"/>
            <a:ext cx="10515600" cy="520378"/>
          </a:xfrm>
        </p:spPr>
        <p:txBody>
          <a:bodyPr>
            <a:normAutofit/>
          </a:bodyPr>
          <a:lstStyle/>
          <a:p>
            <a:r>
              <a:rPr lang="en-US" b="1" dirty="0"/>
              <a:t> remove() </a:t>
            </a:r>
            <a:r>
              <a:rPr lang="en-US" dirty="0"/>
              <a:t>method removes an item from a set</a:t>
            </a:r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1600092"/>
            <a:ext cx="70664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'apple'</a:t>
            </a:r>
            <a:r>
              <a:rPr lang="en-US" sz="4000" dirty="0"/>
              <a:t>,</a:t>
            </a:r>
            <a:r>
              <a:rPr lang="en-US" sz="4000" b="1" dirty="0"/>
              <a:t> 'banana'</a:t>
            </a:r>
            <a:r>
              <a:rPr lang="en-US" sz="4000" dirty="0"/>
              <a:t>,</a:t>
            </a:r>
            <a:r>
              <a:rPr lang="en-US" sz="4000" b="1" dirty="0"/>
              <a:t> 'cherry'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232477"/>
            <a:ext cx="4558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b="1" dirty="0"/>
              <a:t>.remove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'banana'</a:t>
            </a:r>
            <a:r>
              <a:rPr lang="en-US" sz="4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2899374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2914763"/>
            <a:ext cx="471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'apple'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'cherry'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}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054F29A-8627-4C0B-86BD-A60AB4AA5C72}"/>
              </a:ext>
            </a:extLst>
          </p:cNvPr>
          <p:cNvSpPr txBox="1">
            <a:spLocks/>
          </p:cNvSpPr>
          <p:nvPr/>
        </p:nvSpPr>
        <p:spPr>
          <a:xfrm>
            <a:off x="540545" y="3686853"/>
            <a:ext cx="10515600" cy="87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 discard() </a:t>
            </a:r>
            <a:r>
              <a:rPr lang="en-US" dirty="0"/>
              <a:t>method removes an item from a set but will not raise an error is the item is not present</a:t>
            </a:r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29895-8246-4C93-ABF2-F9FD84380B59}"/>
              </a:ext>
            </a:extLst>
          </p:cNvPr>
          <p:cNvSpPr/>
          <p:nvPr/>
        </p:nvSpPr>
        <p:spPr>
          <a:xfrm>
            <a:off x="1544560" y="4526786"/>
            <a:ext cx="6410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'car'</a:t>
            </a:r>
            <a:r>
              <a:rPr lang="en-US" sz="4000" dirty="0"/>
              <a:t>,</a:t>
            </a:r>
            <a:r>
              <a:rPr lang="en-US" sz="4000" b="1" dirty="0"/>
              <a:t> 'airplane'</a:t>
            </a:r>
            <a:r>
              <a:rPr lang="en-US" sz="4000" dirty="0"/>
              <a:t>,</a:t>
            </a:r>
            <a:r>
              <a:rPr lang="en-US" sz="4000" b="1" dirty="0"/>
              <a:t> 'boat'</a:t>
            </a:r>
            <a:r>
              <a:rPr lang="en-US" sz="4000" dirty="0"/>
              <a:t> </a:t>
            </a:r>
            <a:r>
              <a:rPr lang="en-US" sz="4000" b="1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DCE0A-A3C5-475D-8A57-41B3C3DD32DB}"/>
              </a:ext>
            </a:extLst>
          </p:cNvPr>
          <p:cNvSpPr/>
          <p:nvPr/>
        </p:nvSpPr>
        <p:spPr>
          <a:xfrm>
            <a:off x="1544560" y="5159171"/>
            <a:ext cx="36380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b="1" dirty="0"/>
              <a:t>.discard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'car'</a:t>
            </a:r>
            <a:r>
              <a:rPr lang="en-US" sz="4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0B00E-60F7-49CB-A4BA-3B40F2A2AEA9}"/>
              </a:ext>
            </a:extLst>
          </p:cNvPr>
          <p:cNvSpPr/>
          <p:nvPr/>
        </p:nvSpPr>
        <p:spPr>
          <a:xfrm>
            <a:off x="1544560" y="5826068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202EB-00DF-4D7F-9230-F6E62BDCDE9C}"/>
              </a:ext>
            </a:extLst>
          </p:cNvPr>
          <p:cNvSpPr/>
          <p:nvPr/>
        </p:nvSpPr>
        <p:spPr>
          <a:xfrm>
            <a:off x="3851532" y="5826068"/>
            <a:ext cx="5016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'airplane'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'boat'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}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</p:spTree>
    <p:extLst>
      <p:ext uri="{BB962C8B-B14F-4D97-AF65-F5344CB8AC3E}">
        <p14:creationId xmlns:p14="http://schemas.microsoft.com/office/powerpoint/2010/main" val="6813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15" grpId="0" build="p"/>
      <p:bldP spid="16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39482"/>
            <a:ext cx="10515600" cy="52037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pop() </a:t>
            </a:r>
            <a:r>
              <a:rPr lang="en-US" dirty="0"/>
              <a:t>method returns the popped item but it may be any item from the set.</a:t>
            </a:r>
            <a:endParaRPr lang="en-PH" dirty="0"/>
          </a:p>
          <a:p>
            <a:pPr algn="ctr"/>
            <a:endParaRPr lang="en-PH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12489"/>
            <a:ext cx="8910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'apple'</a:t>
            </a:r>
            <a:r>
              <a:rPr lang="en-US" sz="4000" dirty="0"/>
              <a:t>,</a:t>
            </a:r>
            <a:r>
              <a:rPr lang="en-US" sz="4000" b="1" dirty="0"/>
              <a:t> 'banana'</a:t>
            </a:r>
            <a:r>
              <a:rPr lang="en-US" sz="4000" dirty="0"/>
              <a:t>,</a:t>
            </a:r>
            <a:r>
              <a:rPr lang="en-US" sz="4000" b="1" dirty="0"/>
              <a:t> 'cherry', 'guava'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3283" y="2844874"/>
            <a:ext cx="2945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p1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.pop</a:t>
            </a:r>
            <a:r>
              <a:rPr lang="en-US" sz="4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893A1-0F97-4602-B7FD-13F8B6BFCAD9}"/>
              </a:ext>
            </a:extLst>
          </p:cNvPr>
          <p:cNvSpPr/>
          <p:nvPr/>
        </p:nvSpPr>
        <p:spPr>
          <a:xfrm>
            <a:off x="1603283" y="3511771"/>
            <a:ext cx="20650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p1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3971081" y="3527160"/>
            <a:ext cx="2217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cherry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D82F0-3C5F-48B9-BCEF-A5F49FD28602}"/>
              </a:ext>
            </a:extLst>
          </p:cNvPr>
          <p:cNvSpPr/>
          <p:nvPr/>
        </p:nvSpPr>
        <p:spPr>
          <a:xfrm>
            <a:off x="1601793" y="4234050"/>
            <a:ext cx="2119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)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328C0-A62A-4C28-B300-CD9077828DB7}"/>
              </a:ext>
            </a:extLst>
          </p:cNvPr>
          <p:cNvSpPr/>
          <p:nvPr/>
        </p:nvSpPr>
        <p:spPr>
          <a:xfrm>
            <a:off x="3851532" y="4234050"/>
            <a:ext cx="6812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{ 'apple'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'banana'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'guava' }</a:t>
            </a:r>
          </a:p>
        </p:txBody>
      </p:sp>
    </p:spTree>
    <p:extLst>
      <p:ext uri="{BB962C8B-B14F-4D97-AF65-F5344CB8AC3E}">
        <p14:creationId xmlns:p14="http://schemas.microsoft.com/office/powerpoint/2010/main" val="21896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96869"/>
            <a:ext cx="10515600" cy="52037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union() </a:t>
            </a:r>
            <a:r>
              <a:rPr lang="en-US" dirty="0"/>
              <a:t>method returns </a:t>
            </a:r>
            <a:r>
              <a:rPr lang="en-PH" dirty="0"/>
              <a:t>a new set containing the items of two or more sets</a:t>
            </a:r>
          </a:p>
          <a:p>
            <a:pPr algn="ctr"/>
            <a:endParaRPr lang="en-PH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3804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3751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.union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01683" y="5085268"/>
            <a:ext cx="5497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'a'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'b'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'c'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1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4 }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3493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3, 4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01683" y="4324548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3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DC6C365-4452-47E6-B303-31175A9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96869"/>
            <a:ext cx="10515600" cy="52037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 difference() </a:t>
            </a:r>
            <a:r>
              <a:rPr lang="en-US" dirty="0"/>
              <a:t>method return the difference of two or more sets as a new set</a:t>
            </a:r>
            <a:endParaRPr lang="en-PH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09845-E111-4ECC-8018-67D53CD1C105}"/>
              </a:ext>
            </a:extLst>
          </p:cNvPr>
          <p:cNvSpPr/>
          <p:nvPr/>
        </p:nvSpPr>
        <p:spPr>
          <a:xfrm>
            <a:off x="1603283" y="2246045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s1</a:t>
            </a:r>
            <a:r>
              <a:rPr lang="en-US" sz="4000" dirty="0"/>
              <a:t> = </a:t>
            </a:r>
            <a:r>
              <a:rPr lang="en-US" sz="4000" b="1" dirty="0"/>
              <a:t>{ 1</a:t>
            </a:r>
            <a:r>
              <a:rPr lang="en-US" sz="4000" dirty="0"/>
              <a:t>,</a:t>
            </a:r>
            <a:r>
              <a:rPr lang="en-US" sz="4000" b="1" dirty="0"/>
              <a:t> 2</a:t>
            </a:r>
            <a:r>
              <a:rPr lang="en-US" sz="4000" dirty="0"/>
              <a:t>,</a:t>
            </a:r>
            <a:r>
              <a:rPr lang="en-US" sz="4000" b="1" dirty="0"/>
              <a:t> 3</a:t>
            </a:r>
            <a:r>
              <a:rPr lang="en-US" sz="4000" dirty="0"/>
              <a:t>,</a:t>
            </a:r>
            <a:r>
              <a:rPr lang="en-US" sz="4000" b="1" dirty="0"/>
              <a:t>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53D8C-B774-4BF3-83C0-BBA05865C8F0}"/>
              </a:ext>
            </a:extLst>
          </p:cNvPr>
          <p:cNvSpPr/>
          <p:nvPr/>
        </p:nvSpPr>
        <p:spPr>
          <a:xfrm>
            <a:off x="1604773" y="3616662"/>
            <a:ext cx="467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s1</a:t>
            </a:r>
            <a:r>
              <a:rPr lang="en-US" sz="4000" b="1" dirty="0"/>
              <a:t>.difference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4DB8DE-7CE4-487A-AFA7-E5E3C9915C36}"/>
              </a:ext>
            </a:extLst>
          </p:cNvPr>
          <p:cNvSpPr/>
          <p:nvPr/>
        </p:nvSpPr>
        <p:spPr>
          <a:xfrm>
            <a:off x="1660440" y="5107866"/>
            <a:ext cx="2823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{ 1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2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3 }  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268A976-BD8F-4273-8721-4B36A34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Set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C7D0A-FA3C-4977-92B4-A5808855C852}"/>
              </a:ext>
            </a:extLst>
          </p:cNvPr>
          <p:cNvSpPr/>
          <p:nvPr/>
        </p:nvSpPr>
        <p:spPr>
          <a:xfrm>
            <a:off x="1601683" y="2892907"/>
            <a:ext cx="4519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s2</a:t>
            </a:r>
            <a:r>
              <a:rPr lang="en-US" sz="4000" dirty="0"/>
              <a:t> = </a:t>
            </a:r>
            <a:r>
              <a:rPr lang="en-US" sz="4000" b="1" dirty="0"/>
              <a:t>{ 4</a:t>
            </a:r>
            <a:r>
              <a:rPr lang="en-US" sz="4000" dirty="0"/>
              <a:t>,</a:t>
            </a:r>
            <a:r>
              <a:rPr lang="en-US" sz="4000" b="1" dirty="0"/>
              <a:t> 5</a:t>
            </a:r>
            <a:r>
              <a:rPr lang="en-US" sz="4000" dirty="0"/>
              <a:t>,</a:t>
            </a:r>
            <a:r>
              <a:rPr lang="en-US" sz="4000" b="1" dirty="0"/>
              <a:t> 6</a:t>
            </a:r>
            <a:r>
              <a:rPr lang="en-US" sz="4000" dirty="0"/>
              <a:t>,</a:t>
            </a:r>
            <a:r>
              <a:rPr lang="en-US" sz="4000" b="1" dirty="0"/>
              <a:t> 7</a:t>
            </a:r>
            <a:r>
              <a:rPr lang="en-US" sz="4000" dirty="0"/>
              <a:t>,</a:t>
            </a:r>
            <a:r>
              <a:rPr lang="en-US" sz="4000" b="1" dirty="0"/>
              <a:t> 8</a:t>
            </a:r>
            <a:r>
              <a:rPr lang="en-US" sz="4000" dirty="0"/>
              <a:t>,</a:t>
            </a:r>
            <a:r>
              <a:rPr lang="en-US" sz="4000" b="1" dirty="0"/>
              <a:t> 9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5C782-31C5-4AE0-A7CE-F40407402BDA}"/>
              </a:ext>
            </a:extLst>
          </p:cNvPr>
          <p:cNvSpPr/>
          <p:nvPr/>
        </p:nvSpPr>
        <p:spPr>
          <a:xfrm>
            <a:off x="1629732" y="4303529"/>
            <a:ext cx="1994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s3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718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Sets</vt:lpstr>
      <vt:lpstr>Sets</vt:lpstr>
      <vt:lpstr>Sets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48</cp:revision>
  <dcterms:created xsi:type="dcterms:W3CDTF">2020-02-01T08:00:11Z</dcterms:created>
  <dcterms:modified xsi:type="dcterms:W3CDTF">2022-03-01T01:00:13Z</dcterms:modified>
</cp:coreProperties>
</file>