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85" r:id="rId4"/>
    <p:sldId id="287" r:id="rId5"/>
    <p:sldId id="286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4894-794E-479B-8009-E0840DBAE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28EFD-A709-4E34-8B64-D6F3DEDEE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E1CCB-C2FF-4198-9EC6-ED937814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16/05/2020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7E32F-CE52-498A-B281-02090EB4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BB656-DF57-4E19-A8F9-CE21B1F3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170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34E-8ADE-406D-B94A-892A393E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463A0-7E8B-4932-A5AA-578A6F1AC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3F202-279A-4922-B50E-BA7548D8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16/05/2020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7DDF4-624C-4E0C-B8DC-32EA5AC5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31B13-FF20-42C1-83AE-F4FCC314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940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2BCCC-602D-47CE-939C-41025F961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3E8AB-B919-4B7C-9CF5-53977B712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4FF8-1AF6-4DAD-AC6A-5BF78855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16/05/2020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AD30-FCD3-4579-82CF-E56ED396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886D6-AA1E-4489-BBC8-10539C9A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765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BC71-A871-41BC-9C62-AA46B97C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2104-B07A-4949-899C-B19C031D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6E9F6-0EC2-4760-B28A-2766BDB5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16/05/2020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F5512-6346-4637-AC2C-57EA66C2B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0BD08-8FB5-414E-866C-A879F732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708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CF02-7398-4BDC-B1F5-3770AD8D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B9408-0571-4160-82DC-DE16FBCB4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DA69F-C2AB-4145-A3BE-73B46415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16/05/2020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5E4C8-1EB2-4DB3-A2D9-86912A5A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C144-F51A-4447-8904-08EEA4FC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873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C6E7-57AB-4844-A483-45D9977A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ADB82-4D41-40FE-BE17-65AACBD73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4D6FF-5493-4B67-965A-42EAFBED2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527B9-1595-4A08-B2B6-16021F33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16/05/2020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AD035-2E02-4D08-8E0D-1A85972E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A5D59-A4C7-4E3D-8049-B2AC4EDB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36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F023-DDB5-43B3-BBB1-F59F7226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04C00-53D2-4739-B7A1-83B2359A4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678D1-E14A-42F7-B6AC-6CF467F16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02EC7-83B8-40E8-BD96-F4C8F61EB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979B8-5946-440D-A0E0-F01D4CAAC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457CB-0D4C-426C-969C-2638C644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16/05/2020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999C6-B30A-4E7D-9B6C-D6616D02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6F2AD-4281-4EB4-B637-E3E7B965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857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FB68-1B57-425B-A91F-D719A083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83196-0DA8-49D4-A88D-784EBDA1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16/05/2020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656A7-8E12-4AF9-BC06-BC00E04B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06DA9-9091-41E1-8524-7659FE46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96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1BBC3-AACC-4918-A5A8-72FC126A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16/05/2020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FBCE9-5745-4103-B6EE-306EE4BC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6571D-8B55-4228-9C4F-06F9A5A3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3503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D5DA-9D83-45C9-B512-FA785678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ABD0-881D-4CEC-9D99-4663345B2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296B7-C2AB-40F5-B84A-1A6078749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D1A28-3A4A-434D-BBE6-242ADEF4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16/05/2020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596BA-E986-42D5-BB67-4C069EE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4EE85-3B70-4131-B3CC-90981C36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7009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9246-28F7-4C7B-BCE2-D49AE31F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428DA-476F-4BE4-9A9A-4C41E0242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16054-A7E6-4890-A7C6-4626C9D92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029BA-F598-46DB-9297-8E82AA62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D92B-AD9B-4C1E-9AF0-9891B9274C4F}" type="datetimeFigureOut">
              <a:rPr lang="en-PH" smtClean="0"/>
              <a:t>16/05/2020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0842A-044B-4F6E-A75E-5B762131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59FF9-9912-4F01-B2A1-05C0C758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985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55896-16BB-4E8D-97B9-96F63CD4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42E01-9F90-45E6-9F6B-7758EFA44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D6192-1AD5-482C-B070-75527DA96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9D92B-AD9B-4C1E-9AF0-9891B9274C4F}" type="datetimeFigureOut">
              <a:rPr lang="en-PH" smtClean="0"/>
              <a:t>16/05/2020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35CE8-E7F8-4250-ACE6-3578B5FC2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1908-A880-4009-9842-5F4C669E6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B90E6-DCDB-49FE-8034-E1B5246AC6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92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88CC0A-C64D-4295-9638-15F3C9BD6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40" y="1052915"/>
            <a:ext cx="6033429" cy="25491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577" y="4043243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AA6083C-687D-492F-B571-B67117F5C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4000" b="1" dirty="0"/>
              <a:t>For Absolute Beginners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6592A58-53B5-4690-92E7-7E35D3F80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55628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DFC72-551E-4939-86B5-39ACFBBB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Boolean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0DE03D-795D-453B-BB8E-555B37E8B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TOP ECE Review Center</a:t>
            </a:r>
          </a:p>
        </p:txBody>
      </p:sp>
    </p:spTree>
    <p:extLst>
      <p:ext uri="{BB962C8B-B14F-4D97-AF65-F5344CB8AC3E}">
        <p14:creationId xmlns:p14="http://schemas.microsoft.com/office/powerpoint/2010/main" val="347347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Boolean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500943"/>
            <a:ext cx="10902277" cy="4903058"/>
          </a:xfrm>
        </p:spPr>
        <p:txBody>
          <a:bodyPr>
            <a:normAutofit/>
          </a:bodyPr>
          <a:lstStyle/>
          <a:p>
            <a:r>
              <a:rPr lang="en-US" sz="4400" dirty="0"/>
              <a:t>In programming there is a necessity to find out if an expression is either </a:t>
            </a:r>
            <a:r>
              <a:rPr lang="en-US" sz="4400" b="1" i="1" dirty="0"/>
              <a:t>True</a:t>
            </a:r>
            <a:r>
              <a:rPr lang="en-US" sz="4400" dirty="0"/>
              <a:t> or </a:t>
            </a:r>
            <a:r>
              <a:rPr lang="en-US" sz="4400" b="1" i="1" dirty="0"/>
              <a:t>False.</a:t>
            </a:r>
          </a:p>
          <a:p>
            <a:r>
              <a:rPr lang="en-US" sz="4400" dirty="0"/>
              <a:t> The Boolean value is often an output associated with </a:t>
            </a:r>
            <a:r>
              <a:rPr lang="en-US" sz="4400" b="1" dirty="0"/>
              <a:t>Boolean operations </a:t>
            </a:r>
            <a:r>
              <a:rPr lang="en-US" sz="4400" dirty="0"/>
              <a:t>or </a:t>
            </a:r>
            <a:r>
              <a:rPr lang="en-US" sz="4400" b="1" dirty="0"/>
              <a:t>comparison operations</a:t>
            </a:r>
            <a:r>
              <a:rPr lang="en-US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575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Boolean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7" y="1321572"/>
            <a:ext cx="10902277" cy="4903058"/>
          </a:xfrm>
        </p:spPr>
        <p:txBody>
          <a:bodyPr>
            <a:normAutofit/>
          </a:bodyPr>
          <a:lstStyle/>
          <a:p>
            <a:r>
              <a:rPr lang="en-US" sz="4400" dirty="0"/>
              <a:t> We can use Boolean operators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A797A5D-A9E6-4B8E-8121-32DDE8D19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587686"/>
              </p:ext>
            </p:extLst>
          </p:nvPr>
        </p:nvGraphicFramePr>
        <p:xfrm>
          <a:off x="4882529" y="2326204"/>
          <a:ext cx="25347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768">
                  <a:extLst>
                    <a:ext uri="{9D8B030D-6E8A-4147-A177-3AD203B41FA5}">
                      <a16:colId xmlns:a16="http://schemas.microsoft.com/office/drawing/2014/main" val="495799918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1501208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68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Logical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82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Logical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79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not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Negation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563122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36FCFA1-2578-48B4-BFB7-A6236CC56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628373"/>
              </p:ext>
            </p:extLst>
          </p:nvPr>
        </p:nvGraphicFramePr>
        <p:xfrm>
          <a:off x="2053913" y="4528096"/>
          <a:ext cx="231273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008">
                  <a:extLst>
                    <a:ext uri="{9D8B030D-6E8A-4147-A177-3AD203B41FA5}">
                      <a16:colId xmlns:a16="http://schemas.microsoft.com/office/drawing/2014/main" val="2528266054"/>
                    </a:ext>
                  </a:extLst>
                </a:gridCol>
                <a:gridCol w="699008">
                  <a:extLst>
                    <a:ext uri="{9D8B030D-6E8A-4147-A177-3AD203B41FA5}">
                      <a16:colId xmlns:a16="http://schemas.microsoft.com/office/drawing/2014/main" val="3621571575"/>
                    </a:ext>
                  </a:extLst>
                </a:gridCol>
                <a:gridCol w="914718">
                  <a:extLst>
                    <a:ext uri="{9D8B030D-6E8A-4147-A177-3AD203B41FA5}">
                      <a16:colId xmlns:a16="http://schemas.microsoft.com/office/drawing/2014/main" val="976037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8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919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708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15525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A2DD2F96-8F4A-4C1A-8116-989329977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040735"/>
              </p:ext>
            </p:extLst>
          </p:nvPr>
        </p:nvGraphicFramePr>
        <p:xfrm>
          <a:off x="5039210" y="4510153"/>
          <a:ext cx="231273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008">
                  <a:extLst>
                    <a:ext uri="{9D8B030D-6E8A-4147-A177-3AD203B41FA5}">
                      <a16:colId xmlns:a16="http://schemas.microsoft.com/office/drawing/2014/main" val="2528266054"/>
                    </a:ext>
                  </a:extLst>
                </a:gridCol>
                <a:gridCol w="687749">
                  <a:extLst>
                    <a:ext uri="{9D8B030D-6E8A-4147-A177-3AD203B41FA5}">
                      <a16:colId xmlns:a16="http://schemas.microsoft.com/office/drawing/2014/main" val="3621571575"/>
                    </a:ext>
                  </a:extLst>
                </a:gridCol>
                <a:gridCol w="925977">
                  <a:extLst>
                    <a:ext uri="{9D8B030D-6E8A-4147-A177-3AD203B41FA5}">
                      <a16:colId xmlns:a16="http://schemas.microsoft.com/office/drawing/2014/main" val="976037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8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919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708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155256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42F59EC0-4EB7-441C-BADC-039FE5CD6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678646"/>
              </p:ext>
            </p:extLst>
          </p:nvPr>
        </p:nvGraphicFramePr>
        <p:xfrm>
          <a:off x="8030566" y="4542768"/>
          <a:ext cx="16563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0">
                  <a:extLst>
                    <a:ext uri="{9D8B030D-6E8A-4147-A177-3AD203B41FA5}">
                      <a16:colId xmlns:a16="http://schemas.microsoft.com/office/drawing/2014/main" val="3621571575"/>
                    </a:ext>
                  </a:extLst>
                </a:gridCol>
                <a:gridCol w="914718">
                  <a:extLst>
                    <a:ext uri="{9D8B030D-6E8A-4147-A177-3AD203B41FA5}">
                      <a16:colId xmlns:a16="http://schemas.microsoft.com/office/drawing/2014/main" val="976037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08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919093"/>
                  </a:ext>
                </a:extLst>
              </a:tr>
            </a:tbl>
          </a:graphicData>
        </a:graphic>
      </p:graphicFrame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B6782CAA-63C6-4DF5-A794-26FD4503F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329539"/>
              </p:ext>
            </p:extLst>
          </p:nvPr>
        </p:nvGraphicFramePr>
        <p:xfrm>
          <a:off x="2053913" y="4165103"/>
          <a:ext cx="23127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34">
                  <a:extLst>
                    <a:ext uri="{9D8B030D-6E8A-4147-A177-3AD203B41FA5}">
                      <a16:colId xmlns:a16="http://schemas.microsoft.com/office/drawing/2014/main" val="2851124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and Truth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538680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15B6672A-244F-4EA6-9DF0-415B17128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221909"/>
              </p:ext>
            </p:extLst>
          </p:nvPr>
        </p:nvGraphicFramePr>
        <p:xfrm>
          <a:off x="5039210" y="4165103"/>
          <a:ext cx="23127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34">
                  <a:extLst>
                    <a:ext uri="{9D8B030D-6E8A-4147-A177-3AD203B41FA5}">
                      <a16:colId xmlns:a16="http://schemas.microsoft.com/office/drawing/2014/main" val="2851124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or Truth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538680"/>
                  </a:ext>
                </a:extLst>
              </a:tr>
            </a:tbl>
          </a:graphicData>
        </a:graphic>
      </p:graphicFrame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54B0FBC1-C31C-4644-A83A-B476D5CFA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675962"/>
              </p:ext>
            </p:extLst>
          </p:nvPr>
        </p:nvGraphicFramePr>
        <p:xfrm>
          <a:off x="8030566" y="4165103"/>
          <a:ext cx="16563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398">
                  <a:extLst>
                    <a:ext uri="{9D8B030D-6E8A-4147-A177-3AD203B41FA5}">
                      <a16:colId xmlns:a16="http://schemas.microsoft.com/office/drawing/2014/main" val="2851124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not Truth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538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24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6E06-B98A-4348-9886-A695012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>
            <a:normAutofit/>
          </a:bodyPr>
          <a:lstStyle/>
          <a:p>
            <a:r>
              <a:rPr lang="en-PH" sz="5400" b="1"/>
              <a:t>Boolean</a:t>
            </a:r>
            <a:endParaRPr lang="en-PH" sz="5400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74D81-97B7-4E87-B1B4-1CD65C6CB4C9}"/>
              </a:ext>
            </a:extLst>
          </p:cNvPr>
          <p:cNvCxnSpPr/>
          <p:nvPr/>
        </p:nvCxnSpPr>
        <p:spPr>
          <a:xfrm>
            <a:off x="495512" y="1145403"/>
            <a:ext cx="1119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64C56-8BEE-4EA9-B510-3DB75AB1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5" y="1229600"/>
            <a:ext cx="10902277" cy="734343"/>
          </a:xfrm>
        </p:spPr>
        <p:txBody>
          <a:bodyPr>
            <a:normAutofit/>
          </a:bodyPr>
          <a:lstStyle/>
          <a:p>
            <a:r>
              <a:rPr lang="en-US" sz="4400" dirty="0"/>
              <a:t> Comparators used for Booleans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A797A5D-A9E6-4B8E-8121-32DDE8D19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402786"/>
              </p:ext>
            </p:extLst>
          </p:nvPr>
        </p:nvGraphicFramePr>
        <p:xfrm>
          <a:off x="2041378" y="1879751"/>
          <a:ext cx="8587473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246">
                  <a:extLst>
                    <a:ext uri="{9D8B030D-6E8A-4147-A177-3AD203B41FA5}">
                      <a16:colId xmlns:a16="http://schemas.microsoft.com/office/drawing/2014/main" val="495799918"/>
                    </a:ext>
                  </a:extLst>
                </a:gridCol>
                <a:gridCol w="6640227">
                  <a:extLst>
                    <a:ext uri="{9D8B030D-6E8A-4147-A177-3AD203B41FA5}">
                      <a16:colId xmlns:a16="http://schemas.microsoft.com/office/drawing/2014/main" val="1501208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8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68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800" b="1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b="1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82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800" b="1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b="1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79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800" b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b="1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56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800" b="1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b="1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387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800" b="1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b="1" dirty="0"/>
                        <a:t>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27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800" b="1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b="1" dirty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74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800" b="1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b="1" dirty="0"/>
                        <a:t>Object identity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683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800" b="1" dirty="0"/>
                        <a:t>is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b="1" dirty="0"/>
                        <a:t>Negated object identity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626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01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9A8596-035E-41F8-955F-845BBF01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461" y="200548"/>
            <a:ext cx="773353" cy="3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CF9-30DD-4877-B4D4-86A534488B81}"/>
              </a:ext>
            </a:extLst>
          </p:cNvPr>
          <p:cNvSpPr/>
          <p:nvPr/>
        </p:nvSpPr>
        <p:spPr>
          <a:xfrm>
            <a:off x="-151002" y="1"/>
            <a:ext cx="302004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B8B491F-9A6A-4D18-A467-01848AF7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3751"/>
            <a:ext cx="10515600" cy="1332714"/>
          </a:xfrm>
        </p:spPr>
        <p:txBody>
          <a:bodyPr>
            <a:normAutofit/>
          </a:bodyPr>
          <a:lstStyle/>
          <a:p>
            <a:pPr algn="ctr"/>
            <a:r>
              <a:rPr lang="en-PH" sz="7200" b="1" dirty="0"/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943221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</TotalTime>
  <Words>149</Words>
  <Application>Microsoft Office PowerPoint</Application>
  <PresentationFormat>Widescreen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For Absolute Beginners</vt:lpstr>
      <vt:lpstr>Boolean</vt:lpstr>
      <vt:lpstr>Boolean</vt:lpstr>
      <vt:lpstr>Boolean</vt:lpstr>
      <vt:lpstr>Boolean</vt:lpstr>
      <vt:lpstr>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Melvin</dc:creator>
  <cp:lastModifiedBy>Melvin</cp:lastModifiedBy>
  <cp:revision>49</cp:revision>
  <dcterms:created xsi:type="dcterms:W3CDTF">2020-02-01T08:00:11Z</dcterms:created>
  <dcterms:modified xsi:type="dcterms:W3CDTF">2020-05-16T05:26:14Z</dcterms:modified>
</cp:coreProperties>
</file>