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83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input()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input()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800" dirty="0"/>
              <a:t> Used to ask for information from a user and use that data for whatever purpose of the program.</a:t>
            </a:r>
          </a:p>
          <a:p>
            <a:r>
              <a:rPr lang="en-US" sz="4800" dirty="0"/>
              <a:t> Take note that the returned data will always be a </a:t>
            </a:r>
            <a:r>
              <a:rPr lang="en-US" sz="4800" b="1" dirty="0"/>
              <a:t>string</a:t>
            </a:r>
            <a:r>
              <a:rPr lang="en-US" sz="4800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35400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input()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Example: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b="1" dirty="0">
                <a:solidFill>
                  <a:srgbClr val="00B0F0"/>
                </a:solidFill>
              </a:rPr>
              <a:t>name</a:t>
            </a:r>
            <a:r>
              <a:rPr lang="en-US" sz="4800" dirty="0"/>
              <a:t> = </a:t>
            </a:r>
            <a:r>
              <a:rPr lang="en-US" sz="4800" b="1" dirty="0"/>
              <a:t>input</a:t>
            </a:r>
            <a:r>
              <a:rPr lang="en-US" sz="4800" dirty="0"/>
              <a:t>('What is your name: ')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b="1" dirty="0"/>
              <a:t>print</a:t>
            </a:r>
            <a:r>
              <a:rPr lang="en-US" sz="4800" dirty="0"/>
              <a:t>(</a:t>
            </a:r>
            <a:r>
              <a:rPr lang="en-US" sz="4800" b="1" dirty="0">
                <a:solidFill>
                  <a:srgbClr val="00B0F0"/>
                </a:solidFill>
              </a:rPr>
              <a:t>name</a:t>
            </a:r>
            <a:r>
              <a:rPr lang="en-US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08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66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input() function</vt:lpstr>
      <vt:lpstr>input() function</vt:lpstr>
      <vt:lpstr>input()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51</cp:revision>
  <dcterms:created xsi:type="dcterms:W3CDTF">2020-02-01T08:00:11Z</dcterms:created>
  <dcterms:modified xsi:type="dcterms:W3CDTF">2022-03-01T00:59:41Z</dcterms:modified>
</cp:coreProperties>
</file>