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83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Print formatting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Print formatting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800" dirty="0"/>
              <a:t> Print formatting is the way printed data is presented on the screen. There are several ways and the two widely used are: </a:t>
            </a:r>
          </a:p>
          <a:p>
            <a:pPr lvl="1"/>
            <a:r>
              <a:rPr lang="en-US" sz="4400" dirty="0"/>
              <a:t> </a:t>
            </a:r>
            <a:r>
              <a:rPr lang="en-US" sz="4400" b="1" dirty="0"/>
              <a:t>format() method</a:t>
            </a:r>
          </a:p>
          <a:p>
            <a:pPr lvl="1"/>
            <a:r>
              <a:rPr lang="en-US" sz="4400" b="1" dirty="0"/>
              <a:t> f-string</a:t>
            </a:r>
          </a:p>
        </p:txBody>
      </p:sp>
    </p:spTree>
    <p:extLst>
      <p:ext uri="{BB962C8B-B14F-4D97-AF65-F5344CB8AC3E}">
        <p14:creationId xmlns:p14="http://schemas.microsoft.com/office/powerpoint/2010/main" val="35400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format() method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/>
              <a:t> Allows multiple substitutions and value formatting.</a:t>
            </a:r>
          </a:p>
          <a:p>
            <a:r>
              <a:rPr lang="en-US" sz="4800" dirty="0"/>
              <a:t> Formats the specified value(s) and insert them inside the string's placeholder.</a:t>
            </a:r>
          </a:p>
          <a:p>
            <a:r>
              <a:rPr lang="en-US" sz="4800" dirty="0"/>
              <a:t> The placeholder is defined using curly brackets: </a:t>
            </a:r>
            <a:r>
              <a:rPr lang="en-US" sz="4800" b="1" dirty="0"/>
              <a:t>{}</a:t>
            </a:r>
            <a:r>
              <a:rPr lang="en-US" sz="4800" dirty="0"/>
              <a:t>.</a:t>
            </a:r>
          </a:p>
          <a:p>
            <a:r>
              <a:rPr lang="en-US" sz="4800" dirty="0"/>
              <a:t> The format() method returns the formatted </a:t>
            </a:r>
            <a:r>
              <a:rPr lang="en-US" sz="4800" b="1" dirty="0"/>
              <a:t>string.</a:t>
            </a:r>
          </a:p>
        </p:txBody>
      </p:sp>
    </p:spTree>
    <p:extLst>
      <p:ext uri="{BB962C8B-B14F-4D97-AF65-F5344CB8AC3E}">
        <p14:creationId xmlns:p14="http://schemas.microsoft.com/office/powerpoint/2010/main" val="348080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format() method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12" y="1433831"/>
            <a:ext cx="11408466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Example: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sz="3600" dirty="0"/>
              <a:t>animal1 = ‘bird’</a:t>
            </a:r>
          </a:p>
          <a:p>
            <a:pPr marL="0" indent="0">
              <a:buNone/>
            </a:pPr>
            <a:r>
              <a:rPr lang="en-US" sz="3600" dirty="0"/>
              <a:t>animal2 = ‘worm’</a:t>
            </a:r>
          </a:p>
          <a:p>
            <a:pPr marL="0" indent="0">
              <a:buNone/>
            </a:pPr>
            <a:r>
              <a:rPr lang="en-US" sz="3600" dirty="0"/>
              <a:t>print(‘The early </a:t>
            </a:r>
            <a:r>
              <a:rPr lang="en-US" sz="3600" b="1" dirty="0"/>
              <a:t>{ } </a:t>
            </a:r>
            <a:r>
              <a:rPr lang="en-US" sz="3600" dirty="0"/>
              <a:t>catches the </a:t>
            </a:r>
            <a:r>
              <a:rPr lang="en-US" sz="3600" b="1" dirty="0"/>
              <a:t>{ }’.format</a:t>
            </a:r>
            <a:r>
              <a:rPr lang="en-US" sz="3600" dirty="0"/>
              <a:t>(animal1, animal2))</a:t>
            </a:r>
          </a:p>
          <a:p>
            <a:pPr marL="0" indent="0">
              <a:buNone/>
            </a:pPr>
            <a:r>
              <a:rPr lang="en-US" sz="3600" dirty="0"/>
              <a:t>//  The early </a:t>
            </a:r>
            <a:r>
              <a:rPr lang="en-US" sz="3600" b="1" dirty="0"/>
              <a:t>bird</a:t>
            </a:r>
            <a:r>
              <a:rPr lang="en-US" sz="3600" dirty="0"/>
              <a:t> catches the </a:t>
            </a:r>
            <a:r>
              <a:rPr lang="en-US" sz="3600" b="1" dirty="0"/>
              <a:t>worm</a:t>
            </a:r>
          </a:p>
        </p:txBody>
      </p:sp>
    </p:spTree>
    <p:extLst>
      <p:ext uri="{BB962C8B-B14F-4D97-AF65-F5344CB8AC3E}">
        <p14:creationId xmlns:p14="http://schemas.microsoft.com/office/powerpoint/2010/main" val="19053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f-string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19" y="1440657"/>
            <a:ext cx="10905688" cy="4903058"/>
          </a:xfrm>
        </p:spPr>
        <p:txBody>
          <a:bodyPr>
            <a:normAutofit/>
          </a:bodyPr>
          <a:lstStyle/>
          <a:p>
            <a:r>
              <a:rPr lang="en-US" sz="4800" dirty="0"/>
              <a:t> The f-string print formatting uses </a:t>
            </a:r>
            <a:r>
              <a:rPr lang="en-US" sz="4800" b="1" dirty="0"/>
              <a:t>‘f’</a:t>
            </a:r>
            <a:r>
              <a:rPr lang="en-US" sz="4800" dirty="0"/>
              <a:t> syntax before the string to use this feature.</a:t>
            </a:r>
          </a:p>
          <a:p>
            <a:r>
              <a:rPr lang="en-US" sz="4800" dirty="0"/>
              <a:t> The variable is directly inserted into the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536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f-string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18" y="1440657"/>
            <a:ext cx="11052495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Example: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model = ‘Ford’</a:t>
            </a:r>
          </a:p>
          <a:p>
            <a:pPr marL="0" indent="0">
              <a:buNone/>
            </a:pPr>
            <a:r>
              <a:rPr lang="en-US" sz="4000" dirty="0"/>
              <a:t>color = ‘white’</a:t>
            </a:r>
          </a:p>
          <a:p>
            <a:pPr marL="0" indent="0">
              <a:buNone/>
            </a:pPr>
            <a:r>
              <a:rPr lang="en-US" sz="4000" dirty="0"/>
              <a:t>print(</a:t>
            </a:r>
            <a:r>
              <a:rPr lang="en-US" sz="4000" b="1" dirty="0">
                <a:solidFill>
                  <a:srgbClr val="FF0000"/>
                </a:solidFill>
              </a:rPr>
              <a:t>f </a:t>
            </a:r>
            <a:r>
              <a:rPr lang="en-US" sz="4000" dirty="0"/>
              <a:t>’The car model of </a:t>
            </a:r>
            <a:r>
              <a:rPr lang="en-US" sz="4000" b="1" dirty="0"/>
              <a:t>{model} </a:t>
            </a:r>
            <a:r>
              <a:rPr lang="en-US" sz="4000" dirty="0"/>
              <a:t>is </a:t>
            </a:r>
            <a:r>
              <a:rPr lang="en-US" sz="4000" b="1" dirty="0"/>
              <a:t>{color} </a:t>
            </a:r>
            <a:r>
              <a:rPr lang="en-US" sz="4000" dirty="0"/>
              <a:t>in color’)</a:t>
            </a:r>
          </a:p>
          <a:p>
            <a:pPr marL="0" indent="0">
              <a:buNone/>
            </a:pPr>
            <a:r>
              <a:rPr lang="en-US" sz="4000" dirty="0"/>
              <a:t>// The car model of </a:t>
            </a:r>
            <a:r>
              <a:rPr lang="en-US" sz="4000" b="1" dirty="0"/>
              <a:t>Ford</a:t>
            </a:r>
            <a:r>
              <a:rPr lang="en-US" sz="4000" dirty="0"/>
              <a:t> is </a:t>
            </a:r>
            <a:r>
              <a:rPr lang="en-US" sz="4000" b="1" dirty="0"/>
              <a:t>white</a:t>
            </a:r>
            <a:r>
              <a:rPr lang="en-US" sz="4000" dirty="0"/>
              <a:t> in color</a:t>
            </a:r>
          </a:p>
        </p:txBody>
      </p:sp>
    </p:spTree>
    <p:extLst>
      <p:ext uri="{BB962C8B-B14F-4D97-AF65-F5344CB8AC3E}">
        <p14:creationId xmlns:p14="http://schemas.microsoft.com/office/powerpoint/2010/main" val="117491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</TotalTime>
  <Words>192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Print formatting</vt:lpstr>
      <vt:lpstr>Print formatting</vt:lpstr>
      <vt:lpstr>format() method</vt:lpstr>
      <vt:lpstr>format() method</vt:lpstr>
      <vt:lpstr>f-string </vt:lpstr>
      <vt:lpstr>f-string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52</cp:revision>
  <dcterms:created xsi:type="dcterms:W3CDTF">2020-02-01T08:00:11Z</dcterms:created>
  <dcterms:modified xsi:type="dcterms:W3CDTF">2022-03-01T00:59:07Z</dcterms:modified>
</cp:coreProperties>
</file>