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300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Functions with return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b="1" i="1" dirty="0"/>
              <a:t>return</a:t>
            </a:r>
            <a:r>
              <a:rPr lang="en-US" sz="4000" dirty="0"/>
              <a:t> statement is used to end the execution of the function call and </a:t>
            </a:r>
            <a:r>
              <a:rPr lang="en-US" sz="4000" b="1" dirty="0"/>
              <a:t>“returns” </a:t>
            </a:r>
            <a:r>
              <a:rPr lang="en-US" sz="4000" dirty="0"/>
              <a:t>the result (value of the expression following the return keyword)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def</a:t>
            </a:r>
            <a:r>
              <a:rPr lang="en-US" sz="4000" dirty="0"/>
              <a:t>  </a:t>
            </a:r>
            <a:r>
              <a:rPr lang="en-US" sz="4000" b="1" i="1" dirty="0" err="1">
                <a:solidFill>
                  <a:srgbClr val="00B050"/>
                </a:solidFill>
              </a:rPr>
              <a:t>function_name</a:t>
            </a:r>
            <a:r>
              <a:rPr lang="en-US" sz="4000" dirty="0"/>
              <a:t>():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b="1" dirty="0"/>
              <a:t>statement</a:t>
            </a: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variable</a:t>
            </a:r>
            <a:r>
              <a:rPr lang="en-US" sz="4000" dirty="0"/>
              <a:t> = </a:t>
            </a:r>
            <a:r>
              <a:rPr lang="en-US" sz="4000" b="1" i="1" dirty="0" err="1">
                <a:solidFill>
                  <a:srgbClr val="00B050"/>
                </a:solidFill>
              </a:rPr>
              <a:t>function_name</a:t>
            </a:r>
            <a:r>
              <a:rPr lang="en-US" sz="4000" i="1" dirty="0"/>
              <a:t>()</a:t>
            </a:r>
          </a:p>
          <a:p>
            <a:pPr marL="0" indent="0">
              <a:buNone/>
            </a:pPr>
            <a:r>
              <a:rPr lang="en-US" sz="4000" i="1" dirty="0"/>
              <a:t>	</a:t>
            </a: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variable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0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4526225" y="3073119"/>
            <a:ext cx="29469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return</a:t>
            </a:r>
            <a:r>
              <a:rPr lang="en-US" sz="4000" b="1" dirty="0"/>
              <a:t> 'hello'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3708694" y="4142783"/>
            <a:ext cx="346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out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50"/>
                </a:solidFill>
              </a:rPr>
              <a:t> greeting</a:t>
            </a:r>
            <a:r>
              <a:rPr lang="en-US" sz="40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3708694" y="2365233"/>
            <a:ext cx="3326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greeting</a:t>
            </a:r>
            <a:r>
              <a:rPr lang="en-US" sz="4000" dirty="0"/>
              <a:t>()</a:t>
            </a:r>
            <a:r>
              <a:rPr lang="en-US" sz="4000" b="1" dirty="0"/>
              <a:t>: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endParaRPr lang="en-US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3708694" y="5507667"/>
            <a:ext cx="1805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hello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EFAB-9A9A-4CDD-939F-261B8A342A5D}"/>
              </a:ext>
            </a:extLst>
          </p:cNvPr>
          <p:cNvSpPr/>
          <p:nvPr/>
        </p:nvSpPr>
        <p:spPr>
          <a:xfrm>
            <a:off x="3708694" y="4764966"/>
            <a:ext cx="2268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out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7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Function with two parameters and a return statement: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def</a:t>
            </a:r>
            <a:r>
              <a:rPr lang="en-US" sz="4000" dirty="0"/>
              <a:t>  </a:t>
            </a:r>
            <a:r>
              <a:rPr lang="en-US" sz="4000" b="1" i="1" dirty="0" err="1">
                <a:solidFill>
                  <a:srgbClr val="00B050"/>
                </a:solidFill>
              </a:rPr>
              <a:t>function_name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param1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</a:rPr>
              <a:t>param2</a:t>
            </a:r>
            <a:r>
              <a:rPr lang="en-US" sz="4000" dirty="0"/>
              <a:t>):</a:t>
            </a:r>
          </a:p>
          <a:p>
            <a:pPr marL="0" indent="0">
              <a:buNone/>
            </a:pPr>
            <a:r>
              <a:rPr lang="en-US" sz="4000" dirty="0"/>
              <a:t>	    	</a:t>
            </a:r>
            <a:r>
              <a:rPr lang="en-US" sz="4000" b="1" dirty="0">
                <a:solidFill>
                  <a:srgbClr val="FF0000"/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b="1" dirty="0"/>
              <a:t>statement</a:t>
            </a:r>
            <a:endParaRPr lang="en-US" sz="3600" b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variable</a:t>
            </a:r>
            <a:r>
              <a:rPr lang="en-US" sz="4000" dirty="0"/>
              <a:t> = </a:t>
            </a:r>
            <a:r>
              <a:rPr lang="en-US" sz="4000" b="1" i="1" dirty="0" err="1">
                <a:solidFill>
                  <a:srgbClr val="00B050"/>
                </a:solidFill>
              </a:rPr>
              <a:t>function_name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arg1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B0F0"/>
                </a:solidFill>
              </a:rPr>
              <a:t>arg2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variable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15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Functions with return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/>
              <a:t>Example: </a:t>
            </a:r>
            <a:r>
              <a:rPr lang="en-US" sz="4000" dirty="0"/>
              <a:t>functions with two parameters and a return 					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3309820" y="3266066"/>
            <a:ext cx="47407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num1</a:t>
            </a:r>
            <a:r>
              <a:rPr lang="en-US" sz="4000" b="1" dirty="0"/>
              <a:t> </a:t>
            </a:r>
            <a:r>
              <a:rPr lang="en-US" sz="4000" dirty="0"/>
              <a:t>+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2"/>
                </a:solidFill>
              </a:rPr>
              <a:t>num2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824D-9C72-4A5D-95B6-D424F5F66509}"/>
              </a:ext>
            </a:extLst>
          </p:cNvPr>
          <p:cNvSpPr/>
          <p:nvPr/>
        </p:nvSpPr>
        <p:spPr>
          <a:xfrm>
            <a:off x="2492289" y="4327895"/>
            <a:ext cx="3810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total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50"/>
                </a:solidFill>
              </a:rPr>
              <a:t> add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5</a:t>
            </a:r>
            <a:r>
              <a:rPr lang="en-US" sz="4000" dirty="0"/>
              <a:t>,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F0"/>
                </a:solidFill>
              </a:rPr>
              <a:t>10</a:t>
            </a:r>
            <a:r>
              <a:rPr lang="en-US" sz="40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2492289" y="2558180"/>
            <a:ext cx="5063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add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num1</a:t>
            </a:r>
            <a:r>
              <a:rPr lang="en-US" sz="4000" dirty="0"/>
              <a:t>,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</a:rPr>
              <a:t>num2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endParaRPr lang="en-US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6719-7CA9-45FC-85E1-3D68AB95EDCB}"/>
              </a:ext>
            </a:extLst>
          </p:cNvPr>
          <p:cNvSpPr/>
          <p:nvPr/>
        </p:nvSpPr>
        <p:spPr>
          <a:xfrm>
            <a:off x="2492289" y="5718556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15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72271-54F3-4BF1-ACDB-599AA43BF6BD}"/>
              </a:ext>
            </a:extLst>
          </p:cNvPr>
          <p:cNvSpPr/>
          <p:nvPr/>
        </p:nvSpPr>
        <p:spPr>
          <a:xfrm>
            <a:off x="2492289" y="4979450"/>
            <a:ext cx="2531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total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25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184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Functions with return statement</vt:lpstr>
      <vt:lpstr>Functions with return statement</vt:lpstr>
      <vt:lpstr>Functions with return statement</vt:lpstr>
      <vt:lpstr>Functions with return statement</vt:lpstr>
      <vt:lpstr>Functions with return statement</vt:lpstr>
      <vt:lpstr>Functions with return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78</cp:revision>
  <dcterms:created xsi:type="dcterms:W3CDTF">2020-02-01T08:00:11Z</dcterms:created>
  <dcterms:modified xsi:type="dcterms:W3CDTF">2022-03-01T00:58:27Z</dcterms:modified>
</cp:coreProperties>
</file>