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300" r:id="rId3"/>
    <p:sldId id="301" r:id="rId4"/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List comprehension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b="1" dirty="0"/>
              <a:t>List comprehensions </a:t>
            </a:r>
            <a:r>
              <a:rPr lang="en-US" sz="4000" dirty="0"/>
              <a:t>provide a concise way to create </a:t>
            </a:r>
            <a:r>
              <a:rPr lang="en-US" sz="4000" b="1" dirty="0"/>
              <a:t>lists</a:t>
            </a:r>
            <a:r>
              <a:rPr lang="en-US" sz="4000" dirty="0"/>
              <a:t>. </a:t>
            </a:r>
          </a:p>
          <a:p>
            <a:r>
              <a:rPr lang="en-US" sz="4000" dirty="0"/>
              <a:t>It consists of brackets containing an expression followed by a for clause, then zero or more for or if clauses. </a:t>
            </a:r>
          </a:p>
          <a:p>
            <a:pPr marL="0" indent="0">
              <a:buNone/>
            </a:pPr>
            <a:r>
              <a:rPr lang="en-US" sz="4000" b="1" dirty="0"/>
              <a:t>General Form:</a:t>
            </a:r>
          </a:p>
          <a:p>
            <a:pPr marL="0" indent="0" algn="ctr">
              <a:buNone/>
            </a:pPr>
            <a:r>
              <a:rPr lang="en-US" sz="4000" b="1" dirty="0" err="1">
                <a:solidFill>
                  <a:srgbClr val="00B0F0"/>
                </a:solidFill>
              </a:rPr>
              <a:t>new_list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/>
              <a:t>= [</a:t>
            </a:r>
            <a:r>
              <a:rPr lang="en-US" sz="4000" b="1" dirty="0">
                <a:solidFill>
                  <a:srgbClr val="00B050"/>
                </a:solidFill>
              </a:rPr>
              <a:t>expression</a:t>
            </a:r>
            <a:r>
              <a:rPr lang="en-US" sz="4000" b="1" dirty="0"/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for_loop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2"/>
                </a:solidFill>
              </a:rPr>
              <a:t>conditions</a:t>
            </a:r>
            <a:r>
              <a:rPr lang="en-US" sz="4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List comprehension 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Consider: </a:t>
            </a:r>
          </a:p>
          <a:p>
            <a:pPr marL="0" indent="0">
              <a:buNone/>
            </a:pPr>
            <a:r>
              <a:rPr lang="en-US" sz="4000" dirty="0"/>
              <a:t>Find the squares of a number using the for loop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2"/>
                </a:solidFill>
              </a:rPr>
              <a:t>numbers</a:t>
            </a:r>
            <a:r>
              <a:rPr lang="en-US" sz="4000" b="1" dirty="0"/>
              <a:t> </a:t>
            </a:r>
            <a:r>
              <a:rPr lang="en-US" sz="4000" dirty="0"/>
              <a:t>= [ </a:t>
            </a:r>
            <a:r>
              <a:rPr lang="en-US" sz="4000" b="1" dirty="0"/>
              <a:t>1</a:t>
            </a:r>
            <a:r>
              <a:rPr lang="en-US" sz="4000" dirty="0"/>
              <a:t>, </a:t>
            </a:r>
            <a:r>
              <a:rPr lang="en-US" sz="4000" b="1" dirty="0"/>
              <a:t>2</a:t>
            </a:r>
            <a:r>
              <a:rPr lang="en-US" sz="4000" dirty="0"/>
              <a:t>, </a:t>
            </a:r>
            <a:r>
              <a:rPr lang="en-US" sz="4000" b="1" dirty="0"/>
              <a:t>3</a:t>
            </a:r>
            <a:r>
              <a:rPr lang="en-US" sz="4000" dirty="0"/>
              <a:t>, </a:t>
            </a:r>
            <a:r>
              <a:rPr lang="en-US" sz="4000" b="1" dirty="0"/>
              <a:t>4 </a:t>
            </a:r>
            <a:r>
              <a:rPr lang="en-US" sz="4000" dirty="0"/>
              <a:t>]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squares</a:t>
            </a:r>
            <a:r>
              <a:rPr lang="en-US" sz="4000" b="1" dirty="0"/>
              <a:t> </a:t>
            </a:r>
            <a:r>
              <a:rPr lang="en-US" sz="4000" dirty="0"/>
              <a:t>= [ ]</a:t>
            </a:r>
          </a:p>
          <a:p>
            <a:pPr marL="0" indent="0">
              <a:buNone/>
            </a:pPr>
            <a:r>
              <a:rPr lang="en-US" sz="4000" b="1" dirty="0"/>
              <a:t>for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dirty="0"/>
              <a:t> in </a:t>
            </a:r>
            <a:r>
              <a:rPr lang="en-US" sz="4000" b="1" dirty="0">
                <a:solidFill>
                  <a:schemeClr val="accent2"/>
                </a:solidFill>
              </a:rPr>
              <a:t>numbers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 err="1">
                <a:solidFill>
                  <a:srgbClr val="00B050"/>
                </a:solidFill>
              </a:rPr>
              <a:t>squares</a:t>
            </a:r>
            <a:r>
              <a:rPr lang="en-US" sz="4000" b="1" dirty="0" err="1"/>
              <a:t>.append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dirty="0"/>
              <a:t>**2)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squares</a:t>
            </a:r>
            <a:r>
              <a:rPr lang="en-US" sz="4000" dirty="0"/>
              <a:t>)	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91A74-5D57-4F0F-96DD-31D7AB2E7795}"/>
              </a:ext>
            </a:extLst>
          </p:cNvPr>
          <p:cNvSpPr txBox="1"/>
          <p:nvPr/>
        </p:nvSpPr>
        <p:spPr>
          <a:xfrm>
            <a:off x="4846769" y="5502872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//  </a:t>
            </a:r>
            <a:r>
              <a:rPr lang="en-US" sz="4000" b="1" dirty="0"/>
              <a:t>[ 1</a:t>
            </a:r>
            <a:r>
              <a:rPr lang="en-US" sz="4000" dirty="0"/>
              <a:t>,</a:t>
            </a:r>
            <a:r>
              <a:rPr lang="en-US" sz="4000" b="1" dirty="0"/>
              <a:t> 4</a:t>
            </a:r>
            <a:r>
              <a:rPr lang="en-US" sz="4000" dirty="0"/>
              <a:t>,</a:t>
            </a:r>
            <a:r>
              <a:rPr lang="en-US" sz="4000" b="1" dirty="0"/>
              <a:t> 9</a:t>
            </a:r>
            <a:r>
              <a:rPr lang="en-US" sz="4000" dirty="0"/>
              <a:t>,</a:t>
            </a:r>
            <a:r>
              <a:rPr lang="en-US" sz="4000" b="1" dirty="0"/>
              <a:t> 16 ]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20030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List comprehension 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Now, converting it to list comprehension: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>
                <a:solidFill>
                  <a:schemeClr val="accent2"/>
                </a:solidFill>
              </a:rPr>
              <a:t>numbers</a:t>
            </a:r>
            <a:r>
              <a:rPr lang="en-US" sz="4000" dirty="0"/>
              <a:t> = [ </a:t>
            </a:r>
            <a:r>
              <a:rPr lang="en-US" sz="4000" b="1" dirty="0"/>
              <a:t>1</a:t>
            </a:r>
            <a:r>
              <a:rPr lang="en-US" sz="4000" dirty="0"/>
              <a:t>, </a:t>
            </a:r>
            <a:r>
              <a:rPr lang="en-US" sz="4000" b="1" dirty="0"/>
              <a:t>2</a:t>
            </a:r>
            <a:r>
              <a:rPr lang="en-US" sz="4000" dirty="0"/>
              <a:t>, </a:t>
            </a:r>
            <a:r>
              <a:rPr lang="en-US" sz="4000" b="1" dirty="0"/>
              <a:t>3</a:t>
            </a:r>
            <a:r>
              <a:rPr lang="en-US" sz="4000" dirty="0"/>
              <a:t>, </a:t>
            </a:r>
            <a:r>
              <a:rPr lang="en-US" sz="4000" b="1" dirty="0"/>
              <a:t>4</a:t>
            </a:r>
            <a:r>
              <a:rPr lang="en-US" sz="4000" dirty="0"/>
              <a:t>]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squares</a:t>
            </a:r>
            <a:r>
              <a:rPr lang="en-US" sz="4000" b="1" dirty="0"/>
              <a:t> </a:t>
            </a:r>
            <a:r>
              <a:rPr lang="en-US" sz="4000" dirty="0"/>
              <a:t>= [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dirty="0"/>
              <a:t>**2 </a:t>
            </a:r>
            <a:r>
              <a:rPr lang="en-US" sz="4000" b="1" dirty="0"/>
              <a:t>for</a:t>
            </a:r>
            <a:r>
              <a:rPr lang="en-US" sz="4000" dirty="0"/>
              <a:t> n in </a:t>
            </a:r>
            <a:r>
              <a:rPr lang="en-US" sz="4000" b="1" dirty="0">
                <a:solidFill>
                  <a:schemeClr val="accent2"/>
                </a:solidFill>
              </a:rPr>
              <a:t>numbers</a:t>
            </a:r>
            <a:r>
              <a:rPr lang="en-US" sz="4000" dirty="0"/>
              <a:t>]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squares</a:t>
            </a:r>
            <a:r>
              <a:rPr lang="en-US" sz="40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9127B-E6CB-486E-B553-EE1C06ACD2E0}"/>
              </a:ext>
            </a:extLst>
          </p:cNvPr>
          <p:cNvSpPr txBox="1"/>
          <p:nvPr/>
        </p:nvSpPr>
        <p:spPr>
          <a:xfrm>
            <a:off x="792537" y="4907254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//  </a:t>
            </a:r>
            <a:r>
              <a:rPr lang="en-US" sz="4000" b="1" dirty="0"/>
              <a:t>[ 1</a:t>
            </a:r>
            <a:r>
              <a:rPr lang="en-US" sz="4000" dirty="0"/>
              <a:t>,</a:t>
            </a:r>
            <a:r>
              <a:rPr lang="en-US" sz="4000" b="1" dirty="0"/>
              <a:t> 4</a:t>
            </a:r>
            <a:r>
              <a:rPr lang="en-US" sz="4000" dirty="0"/>
              <a:t>,</a:t>
            </a:r>
            <a:r>
              <a:rPr lang="en-US" sz="4000" b="1" dirty="0"/>
              <a:t> 9</a:t>
            </a:r>
            <a:r>
              <a:rPr lang="en-US" sz="4000" dirty="0"/>
              <a:t>,</a:t>
            </a:r>
            <a:r>
              <a:rPr lang="en-US" sz="4000" b="1" dirty="0"/>
              <a:t> 16 ]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11921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4012</TotalTime>
  <Words>161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List comprehension</vt:lpstr>
      <vt:lpstr>List comprehension</vt:lpstr>
      <vt:lpstr>List comprehension Example</vt:lpstr>
      <vt:lpstr>List comprehension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79</cp:revision>
  <dcterms:created xsi:type="dcterms:W3CDTF">2020-02-01T08:00:11Z</dcterms:created>
  <dcterms:modified xsi:type="dcterms:W3CDTF">2022-03-01T00:57:12Z</dcterms:modified>
</cp:coreProperties>
</file>