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300" r:id="rId3"/>
    <p:sldId id="301" r:id="rId4"/>
    <p:sldId id="302" r:id="rId5"/>
    <p:sldId id="30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Lambda expression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An </a:t>
            </a:r>
            <a:r>
              <a:rPr lang="en-US" sz="4000" b="1" dirty="0"/>
              <a:t>anonymous function</a:t>
            </a:r>
            <a:r>
              <a:rPr lang="en-US" sz="4000" dirty="0"/>
              <a:t> is a function that is defined without a name.</a:t>
            </a:r>
          </a:p>
          <a:p>
            <a:r>
              <a:rPr lang="en-US" sz="4000" dirty="0"/>
              <a:t> Anonymous functions are defined using lambda keyword and are called </a:t>
            </a:r>
            <a:r>
              <a:rPr lang="en-US" sz="4000" b="1" dirty="0"/>
              <a:t>lambda expression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b="1" dirty="0"/>
              <a:t>General form: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lambda </a:t>
            </a:r>
            <a:r>
              <a:rPr lang="en-US" sz="4000" b="1" dirty="0">
                <a:solidFill>
                  <a:schemeClr val="accent2"/>
                </a:solidFill>
              </a:rPr>
              <a:t>param</a:t>
            </a:r>
            <a:r>
              <a:rPr lang="en-US" sz="4000" b="1" dirty="0"/>
              <a:t> : </a:t>
            </a:r>
            <a:r>
              <a:rPr lang="en-US" sz="4000" b="1" dirty="0">
                <a:solidFill>
                  <a:srgbClr val="00B05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lambda </a:t>
            </a:r>
            <a:r>
              <a:rPr lang="en-US" sz="4000" b="1" dirty="0">
                <a:solidFill>
                  <a:schemeClr val="accent2"/>
                </a:solidFill>
              </a:rPr>
              <a:t>param 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rgbClr val="00B050"/>
                </a:solidFill>
              </a:rPr>
              <a:t>expression</a:t>
            </a:r>
          </a:p>
          <a:p>
            <a:endParaRPr lang="en-US" sz="4000" b="1" dirty="0"/>
          </a:p>
          <a:p>
            <a:r>
              <a:rPr lang="en-US" sz="4000" dirty="0"/>
              <a:t> </a:t>
            </a:r>
            <a:r>
              <a:rPr lang="en-US" sz="4000" b="1" i="1" dirty="0"/>
              <a:t>lambda</a:t>
            </a:r>
            <a:r>
              <a:rPr lang="en-US" sz="4000" dirty="0"/>
              <a:t> expression can have any number of arguments but only one expression.</a:t>
            </a:r>
          </a:p>
          <a:p>
            <a:r>
              <a:rPr lang="en-US" sz="4000" dirty="0"/>
              <a:t> The expression is evaluated and returned.</a:t>
            </a:r>
          </a:p>
        </p:txBody>
      </p:sp>
    </p:spTree>
    <p:extLst>
      <p:ext uri="{BB962C8B-B14F-4D97-AF65-F5344CB8AC3E}">
        <p14:creationId xmlns:p14="http://schemas.microsoft.com/office/powerpoint/2010/main" val="38003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Consider: </a:t>
            </a:r>
            <a:r>
              <a:rPr lang="en-US" sz="4000" dirty="0"/>
              <a:t>Create a function that will double an integer.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def </a:t>
            </a:r>
            <a:r>
              <a:rPr lang="en-US" sz="4000" b="1" dirty="0">
                <a:solidFill>
                  <a:srgbClr val="00B050"/>
                </a:solidFill>
              </a:rPr>
              <a:t>double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)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r>
              <a:rPr lang="en-US" sz="4000" dirty="0"/>
              <a:t>		</a:t>
            </a:r>
            <a:r>
              <a:rPr lang="en-US" sz="4000" b="1" dirty="0"/>
              <a:t>return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dirty="0"/>
              <a:t> </a:t>
            </a:r>
            <a:r>
              <a:rPr lang="en-US" sz="4000" b="1" dirty="0"/>
              <a:t>* 2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b="1" dirty="0"/>
              <a:t>print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double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10</a:t>
            </a:r>
            <a:r>
              <a:rPr lang="en-US" sz="4000" dirty="0"/>
              <a:t>))  	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34023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Lambda expression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Converting it to lambda expression:</a:t>
            </a:r>
          </a:p>
          <a:p>
            <a:pPr marL="0" indent="0">
              <a:buNone/>
            </a:pPr>
            <a:r>
              <a:rPr lang="en-US" sz="4000" b="1" dirty="0"/>
              <a:t>	</a:t>
            </a:r>
          </a:p>
          <a:p>
            <a:pPr marL="0" indent="0" algn="ctr">
              <a:buNone/>
            </a:pPr>
            <a:r>
              <a:rPr lang="en-US" sz="4000" b="1" dirty="0"/>
              <a:t>lambda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b="1" dirty="0"/>
              <a:t> :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b="1" dirty="0"/>
              <a:t> * 2</a:t>
            </a:r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dirty="0"/>
              <a:t> It can be passed to a variable:</a:t>
            </a:r>
          </a:p>
          <a:p>
            <a:pPr marL="0" indent="0">
              <a:buNone/>
            </a:pPr>
            <a:r>
              <a:rPr lang="en-US" sz="4000" b="1" dirty="0"/>
              <a:t>			d </a:t>
            </a:r>
            <a:r>
              <a:rPr lang="en-US" sz="4000" dirty="0"/>
              <a:t>=</a:t>
            </a:r>
            <a:r>
              <a:rPr lang="en-US" sz="4000" b="1" dirty="0"/>
              <a:t> lambda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b="1" dirty="0"/>
              <a:t> : </a:t>
            </a:r>
            <a:r>
              <a:rPr lang="en-US" sz="4000" b="1" dirty="0">
                <a:solidFill>
                  <a:schemeClr val="accent2"/>
                </a:solidFill>
              </a:rPr>
              <a:t>num</a:t>
            </a:r>
            <a:r>
              <a:rPr lang="en-US" sz="4000" b="1" dirty="0"/>
              <a:t> * 2</a:t>
            </a:r>
          </a:p>
          <a:p>
            <a:pPr marL="0" indent="0">
              <a:buNone/>
            </a:pPr>
            <a:r>
              <a:rPr lang="en-US" sz="4000" b="1" dirty="0"/>
              <a:t>			d</a:t>
            </a:r>
            <a:r>
              <a:rPr lang="en-US" sz="4000" dirty="0"/>
              <a:t>(</a:t>
            </a:r>
            <a:r>
              <a:rPr lang="en-US" sz="4000" b="1" dirty="0">
                <a:solidFill>
                  <a:srgbClr val="00B0F0"/>
                </a:solidFill>
              </a:rPr>
              <a:t>10</a:t>
            </a:r>
            <a:r>
              <a:rPr lang="en-US" sz="4000" dirty="0"/>
              <a:t>)</a:t>
            </a:r>
            <a:r>
              <a:rPr lang="en-US" sz="4000" b="1" dirty="0"/>
              <a:t>	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10042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152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Lambda expression</vt:lpstr>
      <vt:lpstr>Lambda expression</vt:lpstr>
      <vt:lpstr>Lambda expression</vt:lpstr>
      <vt:lpstr>Lambda expression</vt:lpstr>
      <vt:lpstr>Lambda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84</cp:revision>
  <dcterms:created xsi:type="dcterms:W3CDTF">2020-02-01T08:00:11Z</dcterms:created>
  <dcterms:modified xsi:type="dcterms:W3CDTF">2022-03-01T00:56:35Z</dcterms:modified>
</cp:coreProperties>
</file>