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0" r:id="rId4"/>
    <p:sldId id="301" r:id="rId5"/>
    <p:sldId id="302" r:id="rId6"/>
    <p:sldId id="303" r:id="rId7"/>
    <p:sldId id="304" r:id="rId8"/>
    <p:sldId id="30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Packing and Unpacking </a:t>
            </a:r>
            <a:r>
              <a:rPr lang="en-PH" b="1" dirty="0" err="1"/>
              <a:t>Iterables</a:t>
            </a:r>
            <a:endParaRPr lang="en-PH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Packing and Unpacking </a:t>
            </a:r>
            <a:r>
              <a:rPr lang="en-PH" sz="5400" b="1" dirty="0" err="1"/>
              <a:t>Iterables</a:t>
            </a:r>
            <a:endParaRPr lang="en-PH" sz="5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Packed values refer to the values that are bundled together in some way.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Tuple</a:t>
            </a:r>
            <a:r>
              <a:rPr lang="en-US" sz="4000" dirty="0"/>
              <a:t>		( 1, 2, 3 )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List</a:t>
            </a:r>
            <a:r>
              <a:rPr lang="en-US" sz="4000" dirty="0"/>
              <a:t>			[ 1, 2, 3 ]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String</a:t>
            </a:r>
            <a:r>
              <a:rPr lang="en-US" sz="4000" dirty="0"/>
              <a:t>		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4000" dirty="0">
                <a:cs typeface="Arial" panose="020B0604020202020204" pitchFamily="34" charset="0"/>
              </a:rPr>
              <a:t>Hello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b="1" dirty="0">
                <a:cs typeface="Arial" panose="020B0604020202020204" pitchFamily="34" charset="0"/>
              </a:rPr>
              <a:t>Set</a:t>
            </a:r>
            <a:r>
              <a:rPr lang="en-US" sz="4000" dirty="0">
                <a:cs typeface="Arial" panose="020B0604020202020204" pitchFamily="34" charset="0"/>
              </a:rPr>
              <a:t>			{ 1, 2, 3 }</a:t>
            </a: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b="1" dirty="0">
                <a:cs typeface="Arial" panose="020B0604020202020204" pitchFamily="34" charset="0"/>
              </a:rPr>
              <a:t>Dictionary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{‘</a:t>
            </a:r>
            <a:r>
              <a:rPr lang="en-US" sz="4000" dirty="0"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4000" dirty="0">
                <a:cs typeface="Arial" panose="020B0604020202020204" pitchFamily="34" charset="0"/>
              </a:rPr>
              <a:t>:1,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4000" dirty="0"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4000" dirty="0">
                <a:cs typeface="Arial" panose="020B0604020202020204" pitchFamily="34" charset="0"/>
              </a:rPr>
              <a:t>:2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en-US" sz="4000" dirty="0"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4000" dirty="0">
                <a:cs typeface="Arial" panose="020B0604020202020204" pitchFamily="34" charset="0"/>
              </a:rPr>
              <a:t>:3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Packing and Unpacking </a:t>
            </a:r>
            <a:r>
              <a:rPr lang="en-PH" sz="5400" b="1" dirty="0" err="1"/>
              <a:t>Iterables</a:t>
            </a:r>
            <a:endParaRPr lang="en-PH" sz="5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Python offers a very powerful assignment tool that maps right hand side arguments into left hand side arguments.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This act of mapping together is known as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unpacking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of values into a normal variable.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210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Packing and Unpacking </a:t>
            </a:r>
            <a:r>
              <a:rPr lang="en-PH" sz="5400" b="1" dirty="0" err="1"/>
              <a:t>Iterables</a:t>
            </a:r>
            <a:endParaRPr lang="en-PH" sz="5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9233" y="240608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B0F0"/>
                </a:solidFill>
              </a:rPr>
              <a:t>tup1</a:t>
            </a:r>
            <a:r>
              <a:rPr lang="en-US" sz="4000" b="1" dirty="0"/>
              <a:t> </a:t>
            </a:r>
            <a:r>
              <a:rPr lang="en-US" sz="4000" dirty="0"/>
              <a:t>= ( </a:t>
            </a:r>
            <a:r>
              <a:rPr lang="en-US" sz="4000" b="1" dirty="0"/>
              <a:t>1, 2, 3 </a:t>
            </a:r>
            <a:r>
              <a:rPr lang="en-US" sz="4000" dirty="0"/>
              <a:t>)	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b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c</a:t>
            </a:r>
            <a:r>
              <a:rPr lang="en-US" sz="4000" b="1" dirty="0"/>
              <a:t> </a:t>
            </a:r>
            <a:r>
              <a:rPr lang="en-US" sz="4000" dirty="0"/>
              <a:t>= </a:t>
            </a:r>
            <a:r>
              <a:rPr lang="en-US" sz="4000" b="1" dirty="0">
                <a:solidFill>
                  <a:srgbClr val="00B0F0"/>
                </a:solidFill>
              </a:rPr>
              <a:t>tup1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b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2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c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D7AA-F0F5-4B66-91E5-37242560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214" y="230611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B0F0"/>
                </a:solidFill>
              </a:rPr>
              <a:t>list1</a:t>
            </a:r>
            <a:r>
              <a:rPr lang="en-US" sz="4000" dirty="0"/>
              <a:t> = [ </a:t>
            </a:r>
            <a:r>
              <a:rPr lang="en-US" sz="4000" b="1" dirty="0"/>
              <a:t>1, 2, 3</a:t>
            </a:r>
            <a:r>
              <a:rPr lang="en-US" sz="4000" dirty="0"/>
              <a:t>]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b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c</a:t>
            </a:r>
            <a:r>
              <a:rPr lang="en-US" sz="4000" b="1" dirty="0"/>
              <a:t> </a:t>
            </a:r>
            <a:r>
              <a:rPr lang="en-US" sz="4000" dirty="0"/>
              <a:t>= </a:t>
            </a:r>
            <a:r>
              <a:rPr lang="en-US" sz="4000" b="1" dirty="0">
                <a:solidFill>
                  <a:srgbClr val="00B0F0"/>
                </a:solidFill>
              </a:rPr>
              <a:t>list1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b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2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c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3</a:t>
            </a:r>
            <a:endParaRPr lang="en-PH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3AC65-ED71-4071-B78C-6FB0914961BA}"/>
              </a:ext>
            </a:extLst>
          </p:cNvPr>
          <p:cNvSpPr txBox="1"/>
          <p:nvPr/>
        </p:nvSpPr>
        <p:spPr>
          <a:xfrm>
            <a:off x="838200" y="1421799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8140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Packing and Unpacking </a:t>
            </a:r>
            <a:r>
              <a:rPr lang="en-PH" sz="5400" b="1" dirty="0" err="1"/>
              <a:t>Iterables</a:t>
            </a:r>
            <a:endParaRPr lang="en-PH" sz="5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2503" y="22788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B0F0"/>
                </a:solidFill>
              </a:rPr>
              <a:t>str1</a:t>
            </a:r>
            <a:r>
              <a:rPr lang="en-US" sz="4000" b="1" dirty="0"/>
              <a:t> </a:t>
            </a:r>
            <a:r>
              <a:rPr lang="en-US" sz="4000" dirty="0"/>
              <a:t>=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4000" b="1" dirty="0">
                <a:cs typeface="Arial" panose="020B0604020202020204" pitchFamily="34" charset="0"/>
              </a:rPr>
              <a:t>Hey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4000" dirty="0"/>
              <a:t>	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b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c</a:t>
            </a:r>
            <a:r>
              <a:rPr lang="en-US" sz="4000" b="1" dirty="0"/>
              <a:t> </a:t>
            </a:r>
            <a:r>
              <a:rPr lang="en-US" sz="4000" dirty="0"/>
              <a:t>= </a:t>
            </a:r>
            <a:r>
              <a:rPr lang="en-US" sz="4000" b="1" dirty="0">
                <a:solidFill>
                  <a:srgbClr val="00B0F0"/>
                </a:solidFill>
              </a:rPr>
              <a:t>str1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H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b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e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c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D7AA-F0F5-4B66-91E5-37242560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6503" y="22788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B0F0"/>
                </a:solidFill>
              </a:rPr>
              <a:t>set1</a:t>
            </a:r>
            <a:r>
              <a:rPr lang="en-US" sz="4000" dirty="0"/>
              <a:t> = { </a:t>
            </a:r>
            <a:r>
              <a:rPr lang="en-US" sz="4000" b="1" dirty="0"/>
              <a:t>1, 2, 3 </a:t>
            </a:r>
            <a:r>
              <a:rPr lang="en-US" sz="4000" dirty="0"/>
              <a:t>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b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c</a:t>
            </a:r>
            <a:r>
              <a:rPr lang="en-US" sz="4000" b="1" dirty="0"/>
              <a:t> </a:t>
            </a:r>
            <a:r>
              <a:rPr lang="en-US" sz="4000" dirty="0"/>
              <a:t>= </a:t>
            </a:r>
            <a:r>
              <a:rPr lang="en-US" sz="4000" b="1" dirty="0">
                <a:solidFill>
                  <a:srgbClr val="00B0F0"/>
                </a:solidFill>
              </a:rPr>
              <a:t>set1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b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2</a:t>
            </a:r>
          </a:p>
          <a:p>
            <a:pPr marL="0" indent="0">
              <a:buNone/>
            </a:pP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c</a:t>
            </a:r>
            <a:r>
              <a:rPr lang="en-US" sz="4000" dirty="0"/>
              <a:t>)		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// 3</a:t>
            </a:r>
            <a:endParaRPr lang="en-PH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3AC65-ED71-4071-B78C-6FB0914961BA}"/>
              </a:ext>
            </a:extLst>
          </p:cNvPr>
          <p:cNvSpPr txBox="1"/>
          <p:nvPr/>
        </p:nvSpPr>
        <p:spPr>
          <a:xfrm>
            <a:off x="838200" y="1421799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/>
              <a:t>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7D0E7-8F31-4A45-81F6-03B18823159C}"/>
              </a:ext>
            </a:extLst>
          </p:cNvPr>
          <p:cNvSpPr txBox="1"/>
          <p:nvPr/>
        </p:nvSpPr>
        <p:spPr>
          <a:xfrm>
            <a:off x="758687" y="5943185"/>
            <a:ext cx="11119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Note: </a:t>
            </a:r>
            <a:r>
              <a:rPr lang="en-PH" sz="2800" dirty="0"/>
              <a:t>Sets are unordered therefore no guarantees on 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5495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Packing and Unpacking </a:t>
            </a:r>
            <a:r>
              <a:rPr lang="en-PH" sz="5400" b="1" dirty="0" err="1"/>
              <a:t>Iterables</a:t>
            </a:r>
            <a:endParaRPr lang="en-PH" sz="5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1134" y="2555261"/>
            <a:ext cx="5693800" cy="315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dict1</a:t>
            </a:r>
            <a:r>
              <a:rPr lang="en-US" sz="3200" b="1" dirty="0"/>
              <a:t> </a:t>
            </a:r>
            <a:r>
              <a:rPr lang="en-US" sz="3200" dirty="0"/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cs typeface="Arial" panose="020B0604020202020204" pitchFamily="34" charset="0"/>
              </a:rPr>
              <a:t>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cs typeface="Arial" panose="020B0604020202020204" pitchFamily="34" charset="0"/>
              </a:rPr>
              <a:t>:1</a:t>
            </a:r>
            <a:r>
              <a:rPr lang="en-US" sz="3200" dirty="0">
                <a:cs typeface="Arial" panose="020B0604020202020204" pitchFamily="34" charset="0"/>
              </a:rPr>
              <a:t>,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cs typeface="Arial" panose="020B0604020202020204" pitchFamily="34" charset="0"/>
              </a:rPr>
              <a:t>b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cs typeface="Arial" panose="020B0604020202020204" pitchFamily="34" charset="0"/>
              </a:rPr>
              <a:t>:2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cs typeface="Arial" panose="020B0604020202020204" pitchFamily="34" charset="0"/>
              </a:rPr>
              <a:t>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cs typeface="Arial" panose="020B0604020202020204" pitchFamily="34" charset="0"/>
              </a:rPr>
              <a:t>:3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solidFill>
                  <a:schemeClr val="accent2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accent2"/>
                </a:solidFill>
              </a:rPr>
              <a:t>b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accent2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dirty="0"/>
              <a:t>= </a:t>
            </a:r>
            <a:r>
              <a:rPr lang="en-US" sz="3200" b="1" dirty="0">
                <a:solidFill>
                  <a:srgbClr val="00B0F0"/>
                </a:solidFill>
              </a:rPr>
              <a:t>dict1</a:t>
            </a: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// x</a:t>
            </a: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// y</a:t>
            </a: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// 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3AC65-ED71-4071-B78C-6FB0914961BA}"/>
              </a:ext>
            </a:extLst>
          </p:cNvPr>
          <p:cNvSpPr txBox="1"/>
          <p:nvPr/>
        </p:nvSpPr>
        <p:spPr>
          <a:xfrm>
            <a:off x="838200" y="1421799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/>
              <a:t>Example: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FB7CD61-2721-4284-8214-E8EC4B6645F1}"/>
              </a:ext>
            </a:extLst>
          </p:cNvPr>
          <p:cNvSpPr txBox="1">
            <a:spLocks/>
          </p:cNvSpPr>
          <p:nvPr/>
        </p:nvSpPr>
        <p:spPr>
          <a:xfrm>
            <a:off x="6577054" y="2555261"/>
            <a:ext cx="5693800" cy="315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B0F0"/>
                </a:solidFill>
              </a:rPr>
              <a:t>dict1</a:t>
            </a:r>
            <a:r>
              <a:rPr lang="en-US" sz="3200" b="1" dirty="0"/>
              <a:t> </a:t>
            </a:r>
            <a:r>
              <a:rPr lang="en-US" sz="3200" dirty="0"/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cs typeface="Arial" panose="020B0604020202020204" pitchFamily="34" charset="0"/>
              </a:rPr>
              <a:t>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cs typeface="Arial" panose="020B0604020202020204" pitchFamily="34" charset="0"/>
              </a:rPr>
              <a:t>:1</a:t>
            </a:r>
            <a:r>
              <a:rPr lang="en-US" sz="3200" dirty="0">
                <a:cs typeface="Arial" panose="020B0604020202020204" pitchFamily="34" charset="0"/>
              </a:rPr>
              <a:t>,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cs typeface="Arial" panose="020B0604020202020204" pitchFamily="34" charset="0"/>
              </a:rPr>
              <a:t>b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cs typeface="Arial" panose="020B0604020202020204" pitchFamily="34" charset="0"/>
              </a:rPr>
              <a:t>:2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cs typeface="Arial" panose="020B0604020202020204" pitchFamily="34" charset="0"/>
              </a:rPr>
              <a:t>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cs typeface="Arial" panose="020B0604020202020204" pitchFamily="34" charset="0"/>
              </a:rPr>
              <a:t>:3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accent2"/>
                </a:solidFill>
              </a:rPr>
              <a:t>b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accent2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dirty="0"/>
              <a:t>= </a:t>
            </a:r>
            <a:r>
              <a:rPr lang="en-US" sz="3200" b="1" dirty="0">
                <a:solidFill>
                  <a:srgbClr val="00B0F0"/>
                </a:solidFill>
              </a:rPr>
              <a:t>dict1.</a:t>
            </a:r>
            <a:r>
              <a:rPr lang="en-US" sz="3200" b="1" dirty="0"/>
              <a:t>values()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//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//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7BFDE-88E5-4C42-8830-188B733540DC}"/>
              </a:ext>
            </a:extLst>
          </p:cNvPr>
          <p:cNvSpPr txBox="1"/>
          <p:nvPr/>
        </p:nvSpPr>
        <p:spPr>
          <a:xfrm>
            <a:off x="734833" y="5661119"/>
            <a:ext cx="11119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Note: </a:t>
            </a:r>
            <a:r>
              <a:rPr lang="en-PH" sz="2800" dirty="0"/>
              <a:t>Dictionaries are unordered therefore no guarantees on variable 	assignments</a:t>
            </a:r>
          </a:p>
        </p:txBody>
      </p:sp>
    </p:spTree>
    <p:extLst>
      <p:ext uri="{BB962C8B-B14F-4D97-AF65-F5344CB8AC3E}">
        <p14:creationId xmlns:p14="http://schemas.microsoft.com/office/powerpoint/2010/main" val="12844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Packing and Unpacking </a:t>
            </a:r>
            <a:r>
              <a:rPr lang="en-PH" sz="5400" b="1" dirty="0" err="1"/>
              <a:t>Iterables</a:t>
            </a:r>
            <a:endParaRPr lang="en-PH" sz="5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3AC65-ED71-4071-B78C-6FB0914961BA}"/>
              </a:ext>
            </a:extLst>
          </p:cNvPr>
          <p:cNvSpPr txBox="1"/>
          <p:nvPr/>
        </p:nvSpPr>
        <p:spPr>
          <a:xfrm>
            <a:off x="838200" y="1421799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/>
              <a:t>Example: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FB7CD61-2721-4284-8214-E8EC4B6645F1}"/>
              </a:ext>
            </a:extLst>
          </p:cNvPr>
          <p:cNvSpPr txBox="1">
            <a:spLocks/>
          </p:cNvSpPr>
          <p:nvPr/>
        </p:nvSpPr>
        <p:spPr>
          <a:xfrm>
            <a:off x="3317019" y="2316734"/>
            <a:ext cx="5693800" cy="315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B0F0"/>
                </a:solidFill>
              </a:rPr>
              <a:t>dict1</a:t>
            </a:r>
            <a:r>
              <a:rPr lang="en-US" sz="3200" b="1" dirty="0"/>
              <a:t> </a:t>
            </a:r>
            <a:r>
              <a:rPr lang="en-US" sz="3200" dirty="0"/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cs typeface="Arial" panose="020B0604020202020204" pitchFamily="34" charset="0"/>
              </a:rPr>
              <a:t>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cs typeface="Arial" panose="020B0604020202020204" pitchFamily="34" charset="0"/>
              </a:rPr>
              <a:t>:1</a:t>
            </a:r>
            <a:r>
              <a:rPr lang="en-US" sz="3200" dirty="0">
                <a:cs typeface="Arial" panose="020B0604020202020204" pitchFamily="34" charset="0"/>
              </a:rPr>
              <a:t>,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cs typeface="Arial" panose="020B0604020202020204" pitchFamily="34" charset="0"/>
              </a:rPr>
              <a:t>b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cs typeface="Arial" panose="020B0604020202020204" pitchFamily="34" charset="0"/>
              </a:rPr>
              <a:t>:2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cs typeface="Arial" panose="020B0604020202020204" pitchFamily="34" charset="0"/>
              </a:rPr>
              <a:t>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cs typeface="Arial" panose="020B0604020202020204" pitchFamily="34" charset="0"/>
              </a:rPr>
              <a:t>:3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accent2"/>
                </a:solidFill>
              </a:rPr>
              <a:t>b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accent2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dirty="0"/>
              <a:t>= </a:t>
            </a:r>
            <a:r>
              <a:rPr lang="en-US" sz="3200" b="1" dirty="0">
                <a:solidFill>
                  <a:srgbClr val="00B0F0"/>
                </a:solidFill>
              </a:rPr>
              <a:t>dict1.</a:t>
            </a:r>
            <a:r>
              <a:rPr lang="en-US" sz="3200" b="1" dirty="0"/>
              <a:t>items()</a:t>
            </a: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// (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:1 )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// (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:1 )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// (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:1 )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7BFDE-88E5-4C42-8830-188B733540DC}"/>
              </a:ext>
            </a:extLst>
          </p:cNvPr>
          <p:cNvSpPr txBox="1"/>
          <p:nvPr/>
        </p:nvSpPr>
        <p:spPr>
          <a:xfrm>
            <a:off x="734833" y="5661119"/>
            <a:ext cx="11119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Note: </a:t>
            </a:r>
            <a:r>
              <a:rPr lang="en-PH" sz="2800" dirty="0"/>
              <a:t>The number of variables should equal the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42712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</TotalTime>
  <Words>521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 Absolute Beginners</vt:lpstr>
      <vt:lpstr>Packing and Unpacking Iterables</vt:lpstr>
      <vt:lpstr>Packing and Unpacking Iterables</vt:lpstr>
      <vt:lpstr>Packing and Unpacking Iterables</vt:lpstr>
      <vt:lpstr>Packing and Unpacking Iterables</vt:lpstr>
      <vt:lpstr>Packing and Unpacking Iterables</vt:lpstr>
      <vt:lpstr>Packing and Unpacking Iterables</vt:lpstr>
      <vt:lpstr>Packing and Unpacking Iterables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84</cp:revision>
  <dcterms:created xsi:type="dcterms:W3CDTF">2020-02-01T08:00:11Z</dcterms:created>
  <dcterms:modified xsi:type="dcterms:W3CDTF">2022-04-05T13:09:00Z</dcterms:modified>
</cp:coreProperties>
</file>