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0" r:id="rId4"/>
    <p:sldId id="305" r:id="rId5"/>
    <p:sldId id="303" r:id="rId6"/>
    <p:sldId id="30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24/05/2020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*</a:t>
            </a:r>
            <a:r>
              <a:rPr lang="en-PH" b="1" dirty="0" err="1"/>
              <a:t>args</a:t>
            </a:r>
            <a:r>
              <a:rPr lang="en-PH" b="1" dirty="0"/>
              <a:t> and **</a:t>
            </a:r>
            <a:r>
              <a:rPr lang="en-PH" b="1" dirty="0" err="1"/>
              <a:t>kwargs</a:t>
            </a:r>
            <a:endParaRPr lang="en-PH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*</a:t>
            </a:r>
            <a:r>
              <a:rPr lang="en-PH" sz="5400" b="1" dirty="0" err="1"/>
              <a:t>args</a:t>
            </a:r>
            <a:r>
              <a:rPr lang="en-PH" sz="5400" b="1" dirty="0"/>
              <a:t> and **</a:t>
            </a:r>
            <a:r>
              <a:rPr lang="en-PH" sz="5400" b="1" dirty="0" err="1"/>
              <a:t>kwargs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Python has *</a:t>
            </a:r>
            <a:r>
              <a:rPr lang="en-US" sz="4000" dirty="0" err="1"/>
              <a:t>args</a:t>
            </a:r>
            <a:r>
              <a:rPr lang="en-US" sz="4000" dirty="0"/>
              <a:t> which allows us to pass the variable number of non-keyword arguments to function.</a:t>
            </a:r>
          </a:p>
          <a:p>
            <a:pPr marL="0" indent="0">
              <a:buNone/>
            </a:pPr>
            <a:r>
              <a:rPr lang="en-US" sz="4000" dirty="0"/>
              <a:t>			def </a:t>
            </a:r>
            <a:r>
              <a:rPr lang="en-US" sz="4000" b="1" dirty="0" err="1">
                <a:solidFill>
                  <a:srgbClr val="00B050"/>
                </a:solidFill>
              </a:rPr>
              <a:t>func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b</a:t>
            </a:r>
            <a:r>
              <a:rPr lang="en-US" sz="4000" dirty="0"/>
              <a:t>):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b="1" dirty="0"/>
              <a:t>pass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			</a:t>
            </a:r>
            <a:r>
              <a:rPr lang="en-US" sz="4000" b="1" dirty="0" err="1">
                <a:solidFill>
                  <a:srgbClr val="00B050"/>
                </a:solidFill>
              </a:rPr>
              <a:t>func</a:t>
            </a:r>
            <a:r>
              <a:rPr lang="en-US" sz="4000" dirty="0"/>
              <a:t>(</a:t>
            </a:r>
            <a:r>
              <a:rPr lang="en-US" sz="4000" b="1" dirty="0"/>
              <a:t>5, 7</a:t>
            </a:r>
            <a:r>
              <a:rPr lang="en-US" sz="40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*</a:t>
            </a:r>
            <a:r>
              <a:rPr lang="en-PH" sz="5400" b="1" dirty="0" err="1"/>
              <a:t>args</a:t>
            </a:r>
            <a:r>
              <a:rPr lang="en-PH" sz="5400" b="1" dirty="0"/>
              <a:t> and **</a:t>
            </a:r>
            <a:r>
              <a:rPr lang="en-PH" sz="5400" b="1" dirty="0" err="1"/>
              <a:t>kwargs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The **</a:t>
            </a:r>
            <a:r>
              <a:rPr lang="en-US" sz="4000" dirty="0" err="1"/>
              <a:t>kwargs</a:t>
            </a:r>
            <a:r>
              <a:rPr lang="en-US" sz="4000" dirty="0"/>
              <a:t> allows us to pass the variable length of keyword arguments to the function.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b="1" dirty="0"/>
              <a:t>def </a:t>
            </a:r>
            <a:r>
              <a:rPr lang="en-US" sz="4000" b="1" dirty="0" err="1">
                <a:solidFill>
                  <a:srgbClr val="00B050"/>
                </a:solidFill>
              </a:rPr>
              <a:t>func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x</a:t>
            </a:r>
            <a:r>
              <a:rPr lang="en-US" sz="4000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y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b="1" dirty="0"/>
              <a:t>pass</a:t>
            </a:r>
          </a:p>
          <a:p>
            <a:pPr marL="0" indent="0">
              <a:buNone/>
            </a:pPr>
            <a:r>
              <a:rPr lang="en-US" sz="4000" dirty="0"/>
              <a:t>		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b="1" dirty="0" err="1">
                <a:solidFill>
                  <a:srgbClr val="00B050"/>
                </a:solidFill>
              </a:rPr>
              <a:t>func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x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5</a:t>
            </a:r>
            <a:r>
              <a:rPr lang="en-US" sz="4000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y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7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33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*</a:t>
            </a:r>
            <a:r>
              <a:rPr lang="en-PH" sz="5400" b="1" dirty="0" err="1"/>
              <a:t>args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Example: </a:t>
            </a:r>
            <a:r>
              <a:rPr lang="en-US" sz="4000" dirty="0"/>
              <a:t>Using *</a:t>
            </a:r>
            <a:r>
              <a:rPr lang="en-US" sz="4000" dirty="0" err="1"/>
              <a:t>args</a:t>
            </a:r>
            <a:endParaRPr 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2177305" y="2972451"/>
            <a:ext cx="19315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total </a:t>
            </a:r>
            <a:r>
              <a:rPr lang="en-US" sz="4000" dirty="0"/>
              <a:t>=</a:t>
            </a:r>
            <a:r>
              <a:rPr lang="en-US" sz="4000" b="1" dirty="0"/>
              <a:t> 0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1359774" y="2365233"/>
            <a:ext cx="3920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adder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*</a:t>
            </a:r>
            <a:r>
              <a:rPr lang="en-US" sz="4000" b="1" dirty="0" err="1">
                <a:solidFill>
                  <a:schemeClr val="accent2"/>
                </a:solidFill>
              </a:rPr>
              <a:t>args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endParaRPr lang="en-US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67D02-17BA-430D-ABA9-DB8C2CB625FB}"/>
              </a:ext>
            </a:extLst>
          </p:cNvPr>
          <p:cNvSpPr/>
          <p:nvPr/>
        </p:nvSpPr>
        <p:spPr>
          <a:xfrm>
            <a:off x="2177305" y="3577856"/>
            <a:ext cx="2841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for n in </a:t>
            </a:r>
            <a:r>
              <a:rPr lang="en-US" sz="4000" b="1" dirty="0" err="1">
                <a:solidFill>
                  <a:schemeClr val="accent2"/>
                </a:solidFill>
              </a:rPr>
              <a:t>args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F155-D0D4-46BF-9CC2-D72B64D89C8B}"/>
              </a:ext>
            </a:extLst>
          </p:cNvPr>
          <p:cNvSpPr/>
          <p:nvPr/>
        </p:nvSpPr>
        <p:spPr>
          <a:xfrm>
            <a:off x="2688117" y="4216817"/>
            <a:ext cx="3434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total </a:t>
            </a:r>
            <a:r>
              <a:rPr lang="en-US" sz="4000" dirty="0"/>
              <a:t>=</a:t>
            </a:r>
            <a:r>
              <a:rPr lang="en-US" sz="4000" b="1" dirty="0"/>
              <a:t> total </a:t>
            </a:r>
            <a:r>
              <a:rPr lang="en-US" sz="4000" dirty="0"/>
              <a:t>+</a:t>
            </a:r>
            <a:r>
              <a:rPr lang="en-US" sz="4000" b="1" dirty="0"/>
              <a:t> n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43CC7-F245-41DF-9181-E655CF252A1A}"/>
              </a:ext>
            </a:extLst>
          </p:cNvPr>
          <p:cNvSpPr/>
          <p:nvPr/>
        </p:nvSpPr>
        <p:spPr>
          <a:xfrm>
            <a:off x="2177305" y="4860556"/>
            <a:ext cx="2531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/>
              <a:t>total</a:t>
            </a:r>
            <a:r>
              <a:rPr lang="en-US" sz="4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69AA2-9731-40C4-88DD-1F1745C2F771}"/>
              </a:ext>
            </a:extLst>
          </p:cNvPr>
          <p:cNvSpPr/>
          <p:nvPr/>
        </p:nvSpPr>
        <p:spPr>
          <a:xfrm>
            <a:off x="6817572" y="2365233"/>
            <a:ext cx="2000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adder</a:t>
            </a:r>
            <a:r>
              <a:rPr lang="en-US" sz="4000" dirty="0"/>
              <a:t>(</a:t>
            </a:r>
            <a:r>
              <a:rPr lang="en-US" sz="4000" b="1" dirty="0"/>
              <a:t>6</a:t>
            </a:r>
            <a:r>
              <a:rPr lang="en-US" sz="40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E279F-1B74-4BE4-A29A-5F5DA26721C3}"/>
              </a:ext>
            </a:extLst>
          </p:cNvPr>
          <p:cNvSpPr/>
          <p:nvPr/>
        </p:nvSpPr>
        <p:spPr>
          <a:xfrm>
            <a:off x="6817572" y="2922908"/>
            <a:ext cx="1002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6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FAC74-DCEC-4F50-8EDB-1DE3599FB17C}"/>
              </a:ext>
            </a:extLst>
          </p:cNvPr>
          <p:cNvSpPr/>
          <p:nvPr/>
        </p:nvSpPr>
        <p:spPr>
          <a:xfrm>
            <a:off x="6817572" y="3577856"/>
            <a:ext cx="2509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adder</a:t>
            </a:r>
            <a:r>
              <a:rPr lang="en-US" sz="4000" dirty="0"/>
              <a:t>(</a:t>
            </a:r>
            <a:r>
              <a:rPr lang="en-US" sz="4000" b="1" dirty="0"/>
              <a:t>6</a:t>
            </a:r>
            <a:r>
              <a:rPr lang="en-US" sz="4000" dirty="0"/>
              <a:t>,</a:t>
            </a:r>
            <a:r>
              <a:rPr lang="en-US" sz="4000" b="1" dirty="0"/>
              <a:t> 9</a:t>
            </a:r>
            <a:r>
              <a:rPr lang="en-US" sz="4000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B2D2A-985A-4926-8BEA-94F5C8F0895B}"/>
              </a:ext>
            </a:extLst>
          </p:cNvPr>
          <p:cNvSpPr/>
          <p:nvPr/>
        </p:nvSpPr>
        <p:spPr>
          <a:xfrm>
            <a:off x="6817572" y="4135531"/>
            <a:ext cx="12618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15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C8FFA-0419-46EB-8365-48D2FA849754}"/>
              </a:ext>
            </a:extLst>
          </p:cNvPr>
          <p:cNvSpPr/>
          <p:nvPr/>
        </p:nvSpPr>
        <p:spPr>
          <a:xfrm>
            <a:off x="6808424" y="4816181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adder</a:t>
            </a:r>
            <a:r>
              <a:rPr lang="en-US" sz="4000" dirty="0"/>
              <a:t>(</a:t>
            </a:r>
            <a:r>
              <a:rPr lang="en-US" sz="4000" b="1" dirty="0"/>
              <a:t>6</a:t>
            </a:r>
            <a:r>
              <a:rPr lang="en-US" sz="4000" dirty="0"/>
              <a:t>,</a:t>
            </a:r>
            <a:r>
              <a:rPr lang="en-US" sz="4000" b="1" dirty="0"/>
              <a:t> 9</a:t>
            </a:r>
            <a:r>
              <a:rPr lang="en-US" sz="4000" dirty="0"/>
              <a:t>,</a:t>
            </a:r>
            <a:r>
              <a:rPr lang="en-US" sz="4000" b="1" dirty="0"/>
              <a:t> 10</a:t>
            </a:r>
            <a:r>
              <a:rPr lang="en-US" sz="4000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4E7B-F72A-4D8C-A88A-16CC55EC91F8}"/>
              </a:ext>
            </a:extLst>
          </p:cNvPr>
          <p:cNvSpPr/>
          <p:nvPr/>
        </p:nvSpPr>
        <p:spPr>
          <a:xfrm>
            <a:off x="6808424" y="5373856"/>
            <a:ext cx="12618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25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**</a:t>
            </a:r>
            <a:r>
              <a:rPr lang="en-PH" sz="5400" b="1" dirty="0" err="1"/>
              <a:t>kwargs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32144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Example: </a:t>
            </a:r>
            <a:r>
              <a:rPr lang="en-US" sz="4000" dirty="0"/>
              <a:t>Using **</a:t>
            </a:r>
            <a:r>
              <a:rPr lang="en-US" sz="4000" dirty="0" err="1"/>
              <a:t>kwargs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2431192" y="1828337"/>
            <a:ext cx="5152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 err="1">
                <a:solidFill>
                  <a:srgbClr val="00B050"/>
                </a:solidFill>
              </a:rPr>
              <a:t>myfunc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**</a:t>
            </a:r>
            <a:r>
              <a:rPr lang="en-US" sz="4000" b="1" dirty="0" err="1">
                <a:solidFill>
                  <a:schemeClr val="accent2"/>
                </a:solidFill>
              </a:rPr>
              <a:t>kwargs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endParaRPr lang="en-US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67D02-17BA-430D-ABA9-DB8C2CB625FB}"/>
              </a:ext>
            </a:extLst>
          </p:cNvPr>
          <p:cNvSpPr/>
          <p:nvPr/>
        </p:nvSpPr>
        <p:spPr>
          <a:xfrm>
            <a:off x="2971886" y="2473257"/>
            <a:ext cx="5556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for </a:t>
            </a:r>
            <a:r>
              <a:rPr lang="en-US" sz="4000" b="1" dirty="0">
                <a:solidFill>
                  <a:srgbClr val="00B0F0"/>
                </a:solidFill>
              </a:rPr>
              <a:t>k</a:t>
            </a:r>
            <a:r>
              <a:rPr lang="en-US" sz="4000" dirty="0"/>
              <a:t>,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F0"/>
                </a:solidFill>
              </a:rPr>
              <a:t>v</a:t>
            </a:r>
            <a:r>
              <a:rPr lang="en-US" sz="4000" b="1" dirty="0"/>
              <a:t> in </a:t>
            </a:r>
            <a:r>
              <a:rPr lang="en-US" sz="4000" b="1" dirty="0" err="1">
                <a:solidFill>
                  <a:schemeClr val="accent2"/>
                </a:solidFill>
              </a:rPr>
              <a:t>kwargs</a:t>
            </a:r>
            <a:r>
              <a:rPr lang="en-US" sz="4000" b="1" dirty="0" err="1"/>
              <a:t>.items</a:t>
            </a:r>
            <a:r>
              <a:rPr lang="en-US" sz="4000" b="1" dirty="0"/>
              <a:t>():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F155-D0D4-46BF-9CC2-D72B64D89C8B}"/>
              </a:ext>
            </a:extLst>
          </p:cNvPr>
          <p:cNvSpPr/>
          <p:nvPr/>
        </p:nvSpPr>
        <p:spPr>
          <a:xfrm>
            <a:off x="3617385" y="3073301"/>
            <a:ext cx="2276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k</a:t>
            </a:r>
            <a:r>
              <a:rPr lang="en-US" sz="4000" dirty="0"/>
              <a:t>,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F0"/>
                </a:solidFill>
              </a:rPr>
              <a:t>v</a:t>
            </a:r>
            <a:r>
              <a:rPr lang="en-US" sz="4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69AA2-9731-40C4-88DD-1F1745C2F771}"/>
              </a:ext>
            </a:extLst>
          </p:cNvPr>
          <p:cNvSpPr/>
          <p:nvPr/>
        </p:nvSpPr>
        <p:spPr>
          <a:xfrm>
            <a:off x="2431192" y="3804931"/>
            <a:ext cx="4852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myfunc</a:t>
            </a:r>
            <a:r>
              <a:rPr lang="en-US" sz="4000" dirty="0"/>
              <a:t>(</a:t>
            </a:r>
            <a:r>
              <a:rPr lang="en-PH" sz="4000" b="1" dirty="0"/>
              <a:t>a</a:t>
            </a:r>
            <a:r>
              <a:rPr lang="en-PH" sz="4000" dirty="0"/>
              <a:t>=</a:t>
            </a:r>
            <a:r>
              <a:rPr lang="en-PH" sz="4000" b="1" dirty="0"/>
              <a:t>1</a:t>
            </a:r>
            <a:r>
              <a:rPr lang="en-PH" sz="4000" dirty="0"/>
              <a:t>, </a:t>
            </a:r>
            <a:r>
              <a:rPr lang="en-PH" sz="4000" b="1" dirty="0"/>
              <a:t>b</a:t>
            </a:r>
            <a:r>
              <a:rPr lang="en-PH" sz="4000" dirty="0"/>
              <a:t>=</a:t>
            </a:r>
            <a:r>
              <a:rPr lang="en-PH" sz="4000" b="1" dirty="0"/>
              <a:t>2</a:t>
            </a:r>
            <a:r>
              <a:rPr lang="en-PH" sz="4000" dirty="0"/>
              <a:t>, </a:t>
            </a:r>
            <a:r>
              <a:rPr lang="en-PH" sz="4000" b="1" dirty="0"/>
              <a:t>c</a:t>
            </a:r>
            <a:r>
              <a:rPr lang="en-PH" sz="4000" dirty="0"/>
              <a:t>=</a:t>
            </a:r>
            <a:r>
              <a:rPr lang="en-PH" sz="4000" b="1" dirty="0"/>
              <a:t>3</a:t>
            </a:r>
            <a:r>
              <a:rPr lang="en-US" sz="40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E279F-1B74-4BE4-A29A-5F5DA26721C3}"/>
              </a:ext>
            </a:extLst>
          </p:cNvPr>
          <p:cNvSpPr/>
          <p:nvPr/>
        </p:nvSpPr>
        <p:spPr>
          <a:xfrm>
            <a:off x="2800308" y="4449851"/>
            <a:ext cx="1370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a 1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7C426D-F7EC-4D91-B8C9-A5DAE7DADB27}"/>
              </a:ext>
            </a:extLst>
          </p:cNvPr>
          <p:cNvSpPr/>
          <p:nvPr/>
        </p:nvSpPr>
        <p:spPr>
          <a:xfrm>
            <a:off x="2747174" y="5124819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b 2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EEE93-0FD9-449A-8DEF-D3D8F97913D6}"/>
              </a:ext>
            </a:extLst>
          </p:cNvPr>
          <p:cNvSpPr/>
          <p:nvPr/>
        </p:nvSpPr>
        <p:spPr>
          <a:xfrm>
            <a:off x="2773741" y="5832705"/>
            <a:ext cx="1332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c 3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9" grpId="0"/>
      <p:bldP spid="20" grpId="0"/>
      <p:bldP spid="18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220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 Absolute Beginners</vt:lpstr>
      <vt:lpstr>*args and **kwargs</vt:lpstr>
      <vt:lpstr>*args and **kwargs</vt:lpstr>
      <vt:lpstr>*args and **kwargs</vt:lpstr>
      <vt:lpstr>*args</vt:lpstr>
      <vt:lpstr>**kwargs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80</cp:revision>
  <dcterms:created xsi:type="dcterms:W3CDTF">2020-02-01T08:00:11Z</dcterms:created>
  <dcterms:modified xsi:type="dcterms:W3CDTF">2020-05-24T14:14:12Z</dcterms:modified>
</cp:coreProperties>
</file>