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303" r:id="rId4"/>
    <p:sldId id="304" r:id="rId5"/>
    <p:sldId id="305" r:id="rId6"/>
    <p:sldId id="306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4894-794E-479B-8009-E0840DBA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28EFD-A709-4E34-8B64-D6F3DEDE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1CCB-C2FF-4198-9EC6-ED9378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31/05/2020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E32F-CE52-498A-B281-02090EB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656-DF57-4E19-A8F9-CE21B1F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4E-8ADE-406D-B94A-892A393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63A0-7E8B-4932-A5AA-578A6F1A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F202-279A-4922-B50E-BA7548D8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31/05/2020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DF4-624C-4E0C-B8DC-32EA5AC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1B13-FF20-42C1-83AE-F4FCC31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BCCC-602D-47CE-939C-41025F96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E8AB-B919-4B7C-9CF5-53977B71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4FF8-1AF6-4DAD-AC6A-5BF788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31/05/2020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D30-FCD3-4579-82CF-E56ED39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6D6-AA1E-4489-BBC8-10539C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C71-A871-41BC-9C62-AA46B97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2104-B07A-4949-899C-B19C031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E9F6-0EC2-4760-B28A-2766BDB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31/05/2020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5512-6346-4637-AC2C-57EA66C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D08-8FB5-414E-866C-A879F73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02-7398-4BDC-B1F5-3770AD8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408-0571-4160-82DC-DE16FBC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A69F-C2AB-4145-A3BE-73B4641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31/05/2020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4C8-1EB2-4DB3-A2D9-86912A5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144-F51A-4447-8904-08EEA4F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E7-57AB-4844-A483-45D9977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DB82-4D41-40FE-BE17-65AACBD7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D6FF-5493-4B67-965A-42EAFBED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27B9-1595-4A08-B2B6-16021F3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31/05/2020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D035-2E02-4D08-8E0D-1A85972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D59-A4C7-4E3D-8049-B2AC4ED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023-DDB5-43B3-BBB1-F59F722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4C00-53D2-4739-B7A1-83B2359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8D1-E14A-42F7-B6AC-6CF467F1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2EC7-83B8-40E8-BD96-F4C8F61E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79B8-5946-440D-A0E0-F01D4CAA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57CB-0D4C-426C-969C-2638C64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31/05/2020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9C6-B30A-4E7D-9B6C-D6616D0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F2AD-4281-4EB4-B637-E3E7B96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B68-1B57-425B-A91F-D719A08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3196-0DA8-49D4-A88D-784EBDA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31/05/2020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56A7-8E12-4AF9-BC06-BC00E04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6DA9-9091-41E1-8524-7659FE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1BBC3-AACC-4918-A5A8-72FC126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31/05/2020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BCE9-5745-4103-B6EE-306EE4B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571D-8B55-4228-9C4F-06F9A5A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50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5DA-9D83-45C9-B512-FA78567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BD0-881D-4CEC-9D99-4663345B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96B7-C2AB-40F5-B84A-1A607874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1A28-3A4A-434D-BBE6-242ADEF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31/05/2020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96BA-E986-42D5-BB67-4C069EE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EE85-3B70-4131-B3CC-90981C3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00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9246-28F7-4C7B-BCE2-D49AE31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28DA-476F-4BE4-9A9A-4C41E024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6054-A7E6-4890-A7C6-4626C9D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29BA-F598-46DB-9297-8E82AA6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31/05/2020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842A-044B-4F6E-A75E-5B76213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9FF9-9912-4F01-B2A1-05C0C75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5896-16BB-4E8D-97B9-96F63CD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E01-9F90-45E6-9F6B-7758EFA4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6192-1AD5-482C-B070-75527DA9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92B-AD9B-4C1E-9AF0-9891B9274C4F}" type="datetimeFigureOut">
              <a:rPr lang="en-PH" smtClean="0"/>
              <a:t>31/05/2020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5CE8-E7F8-4250-ACE6-3578B5F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908-A880-4009-9842-5F4C669E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2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88CC0A-C64D-4295-9638-15F3C9BD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40" y="1052915"/>
            <a:ext cx="6033429" cy="2549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577" y="4043243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A6083C-687D-492F-B571-B67117F5C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4000" b="1" dirty="0"/>
              <a:t>For Absolute Beginners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6592A58-53B5-4690-92E7-7E35D3F80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55628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Docstrings and Annotations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47347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Docstrings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4000" dirty="0"/>
              <a:t>Python docstrings are the string literals that appear right after the definition of a function, method, class, or module.</a:t>
            </a:r>
          </a:p>
          <a:p>
            <a:pPr marL="0" indent="0">
              <a:buNone/>
            </a:pPr>
            <a:r>
              <a:rPr lang="en-US" sz="4000" b="1" dirty="0"/>
              <a:t>Example: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4000" b="1" dirty="0"/>
              <a:t>def </a:t>
            </a:r>
            <a:r>
              <a:rPr lang="en-US" sz="4000" b="1" dirty="0">
                <a:solidFill>
                  <a:srgbClr val="00B050"/>
                </a:solidFill>
              </a:rPr>
              <a:t>square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num</a:t>
            </a:r>
            <a:r>
              <a:rPr lang="en-US" sz="4000" dirty="0"/>
              <a:t>)</a:t>
            </a:r>
            <a:r>
              <a:rPr lang="en-US" sz="4000" b="1" dirty="0"/>
              <a:t>:</a:t>
            </a:r>
          </a:p>
          <a:p>
            <a:pPr marL="0" indent="0">
              <a:buNone/>
            </a:pPr>
            <a:r>
              <a:rPr lang="en-US" sz="4000" b="1" dirty="0"/>
              <a:t>		''</a:t>
            </a:r>
            <a:r>
              <a:rPr lang="en-US" sz="4000" b="1"/>
              <a:t>'</a:t>
            </a:r>
            <a:r>
              <a:rPr lang="en-US" sz="4000"/>
              <a:t>Takes in num, </a:t>
            </a:r>
            <a:r>
              <a:rPr lang="en-US" sz="4000" dirty="0"/>
              <a:t>returns its square</a:t>
            </a:r>
            <a:r>
              <a:rPr lang="en-US" sz="4000" b="1" dirty="0"/>
              <a:t>'''</a:t>
            </a:r>
          </a:p>
          <a:p>
            <a:pPr marL="0" indent="0">
              <a:buNone/>
            </a:pPr>
            <a:r>
              <a:rPr lang="en-US" sz="4000" b="1" dirty="0"/>
              <a:t>		return </a:t>
            </a:r>
            <a:r>
              <a:rPr lang="en-US" sz="4000" b="1" dirty="0">
                <a:solidFill>
                  <a:schemeClr val="accent2"/>
                </a:solidFill>
              </a:rPr>
              <a:t>num</a:t>
            </a:r>
            <a:r>
              <a:rPr lang="en-US" sz="4000" dirty="0"/>
              <a:t>**2</a:t>
            </a:r>
          </a:p>
        </p:txBody>
      </p:sp>
    </p:spTree>
    <p:extLst>
      <p:ext uri="{BB962C8B-B14F-4D97-AF65-F5344CB8AC3E}">
        <p14:creationId xmlns:p14="http://schemas.microsoft.com/office/powerpoint/2010/main" val="100422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Annotations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16385"/>
            <a:ext cx="10902277" cy="4903058"/>
          </a:xfrm>
        </p:spPr>
        <p:txBody>
          <a:bodyPr>
            <a:noAutofit/>
          </a:bodyPr>
          <a:lstStyle/>
          <a:p>
            <a:r>
              <a:rPr lang="en-US" sz="4000" dirty="0"/>
              <a:t>Function annotations are arbitrary python expressions that are associated with various part of functions. </a:t>
            </a:r>
          </a:p>
          <a:p>
            <a:r>
              <a:rPr lang="en-US" sz="4000" dirty="0"/>
              <a:t>These expressions are evaluated at compile time and have no life in python’s runtime environment. </a:t>
            </a:r>
          </a:p>
          <a:p>
            <a:r>
              <a:rPr lang="en-US" sz="4000" dirty="0"/>
              <a:t>They take life when interpreted by third party libraries, for example, </a:t>
            </a:r>
            <a:r>
              <a:rPr lang="en-US" sz="4000" b="1" dirty="0" err="1"/>
              <a:t>mypy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990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Annotations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16385"/>
            <a:ext cx="10902277" cy="4903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/>
              <a:t>Format: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b="1" dirty="0"/>
              <a:t>def </a:t>
            </a:r>
            <a:r>
              <a:rPr lang="en-US" sz="3600" b="1" dirty="0">
                <a:solidFill>
                  <a:srgbClr val="00B050"/>
                </a:solidFill>
              </a:rPr>
              <a:t>spam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accent2"/>
                </a:solidFill>
              </a:rPr>
              <a:t>p1</a:t>
            </a:r>
            <a:r>
              <a:rPr lang="en-US" sz="3600" b="1" dirty="0"/>
              <a:t> : </a:t>
            </a:r>
            <a:r>
              <a:rPr lang="en-US" sz="3600" b="1" dirty="0">
                <a:solidFill>
                  <a:srgbClr val="FF0000"/>
                </a:solidFill>
              </a:rPr>
              <a:t>expression</a:t>
            </a:r>
            <a:r>
              <a:rPr lang="en-US" sz="3600" b="1" dirty="0"/>
              <a:t>,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>
                <a:solidFill>
                  <a:schemeClr val="accent2"/>
                </a:solidFill>
              </a:rPr>
              <a:t>p2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/>
              <a:t>:</a:t>
            </a:r>
            <a:r>
              <a:rPr lang="en-US" sz="3600" b="1" dirty="0">
                <a:solidFill>
                  <a:srgbClr val="FF0000"/>
                </a:solidFill>
              </a:rPr>
              <a:t> expression</a:t>
            </a:r>
            <a:r>
              <a:rPr lang="en-US" sz="3600" dirty="0"/>
              <a:t>)</a:t>
            </a:r>
            <a:r>
              <a:rPr lang="en-US" sz="3600" b="1" dirty="0"/>
              <a:t> -&gt; </a:t>
            </a:r>
            <a:r>
              <a:rPr lang="en-US" sz="3600" b="1" dirty="0">
                <a:solidFill>
                  <a:srgbClr val="FF0000"/>
                </a:solidFill>
              </a:rPr>
              <a:t>expression</a:t>
            </a:r>
            <a:r>
              <a:rPr lang="en-US" sz="3600" b="1" dirty="0"/>
              <a:t>: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expression</a:t>
            </a:r>
            <a:r>
              <a:rPr lang="en-US" sz="3600" dirty="0"/>
              <a:t> - the type of the parameters that should be passed or comment or any arbitrary string that can be made use by external libraries in a meaningful way.</a:t>
            </a:r>
          </a:p>
          <a:p>
            <a:pPr marL="0" indent="0">
              <a:buNone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6456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Annotations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16385"/>
            <a:ext cx="10902277" cy="4903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/>
              <a:t>Example: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b="1" dirty="0"/>
              <a:t>		</a:t>
            </a:r>
            <a:r>
              <a:rPr lang="en-US" sz="4000" b="1" dirty="0"/>
              <a:t>def </a:t>
            </a:r>
            <a:r>
              <a:rPr lang="en-US" sz="4000" b="1" dirty="0">
                <a:solidFill>
                  <a:srgbClr val="00B050"/>
                </a:solidFill>
              </a:rPr>
              <a:t>square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num</a:t>
            </a:r>
            <a:r>
              <a:rPr lang="en-US" sz="4000" b="1" dirty="0"/>
              <a:t> : </a:t>
            </a:r>
            <a:r>
              <a:rPr lang="en-US" sz="4000" b="1" dirty="0">
                <a:solidFill>
                  <a:srgbClr val="FF0000"/>
                </a:solidFill>
              </a:rPr>
              <a:t>int</a:t>
            </a:r>
            <a:r>
              <a:rPr lang="en-US" sz="4000" dirty="0"/>
              <a:t>)</a:t>
            </a:r>
            <a:r>
              <a:rPr lang="en-US" sz="4000" b="1" dirty="0"/>
              <a:t> -&gt; </a:t>
            </a:r>
            <a:r>
              <a:rPr lang="en-US" sz="4000" b="1" dirty="0">
                <a:solidFill>
                  <a:srgbClr val="FF0000"/>
                </a:solidFill>
              </a:rPr>
              <a:t>int</a:t>
            </a:r>
            <a:r>
              <a:rPr lang="en-US" sz="4000" b="1" dirty="0"/>
              <a:t>:</a:t>
            </a:r>
          </a:p>
          <a:p>
            <a:pPr marL="0" indent="0">
              <a:buNone/>
            </a:pPr>
            <a:r>
              <a:rPr lang="en-US" sz="4000" b="1" dirty="0"/>
              <a:t>			return </a:t>
            </a:r>
            <a:r>
              <a:rPr lang="en-US" sz="4000" b="1" dirty="0">
                <a:solidFill>
                  <a:schemeClr val="accent2"/>
                </a:solidFill>
              </a:rPr>
              <a:t>num</a:t>
            </a:r>
            <a:r>
              <a:rPr lang="en-US" sz="4000" b="1" dirty="0"/>
              <a:t>**2</a:t>
            </a:r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r>
              <a:rPr lang="en-US" sz="4000" b="1" dirty="0"/>
              <a:t>		def </a:t>
            </a:r>
            <a:r>
              <a:rPr lang="en-US" sz="4000" b="1" dirty="0">
                <a:solidFill>
                  <a:srgbClr val="00B050"/>
                </a:solidFill>
              </a:rPr>
              <a:t>quo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n1</a:t>
            </a:r>
            <a:r>
              <a:rPr lang="en-US" sz="4000" b="1" dirty="0"/>
              <a:t> : </a:t>
            </a:r>
            <a:r>
              <a:rPr lang="en-US" sz="4000" b="1" dirty="0">
                <a:solidFill>
                  <a:srgbClr val="FF0000"/>
                </a:solidFill>
              </a:rPr>
              <a:t>int</a:t>
            </a:r>
            <a:r>
              <a:rPr lang="en-US" sz="4000" b="1" dirty="0"/>
              <a:t>, </a:t>
            </a:r>
            <a:r>
              <a:rPr lang="en-US" sz="4000" b="1" dirty="0">
                <a:solidFill>
                  <a:schemeClr val="accent2"/>
                </a:solidFill>
              </a:rPr>
              <a:t>n2</a:t>
            </a:r>
            <a:r>
              <a:rPr lang="en-US" sz="4000" b="1" dirty="0"/>
              <a:t> : </a:t>
            </a:r>
            <a:r>
              <a:rPr lang="en-US" sz="4000" b="1" dirty="0">
                <a:solidFill>
                  <a:srgbClr val="FF0000"/>
                </a:solidFill>
              </a:rPr>
              <a:t>int</a:t>
            </a:r>
            <a:r>
              <a:rPr lang="en-US" sz="4000" dirty="0"/>
              <a:t>)</a:t>
            </a:r>
            <a:r>
              <a:rPr lang="en-US" sz="4000" b="1" dirty="0"/>
              <a:t> -&gt; </a:t>
            </a:r>
            <a:r>
              <a:rPr lang="en-US" sz="4000" b="1" dirty="0">
                <a:solidFill>
                  <a:srgbClr val="FF0000"/>
                </a:solidFill>
              </a:rPr>
              <a:t>float</a:t>
            </a:r>
            <a:r>
              <a:rPr lang="en-US" sz="4000" b="1" dirty="0"/>
              <a:t>:</a:t>
            </a:r>
          </a:p>
          <a:p>
            <a:pPr marL="0" indent="0">
              <a:buNone/>
            </a:pPr>
            <a:r>
              <a:rPr lang="en-US" sz="4000" b="1" dirty="0"/>
              <a:t>			return </a:t>
            </a:r>
            <a:r>
              <a:rPr lang="en-US" sz="4000" b="1" dirty="0">
                <a:solidFill>
                  <a:schemeClr val="accent2"/>
                </a:solidFill>
              </a:rPr>
              <a:t>n1</a:t>
            </a:r>
            <a:r>
              <a:rPr lang="en-US" sz="4000" b="1" dirty="0"/>
              <a:t> / </a:t>
            </a:r>
            <a:r>
              <a:rPr lang="en-US" sz="4000" b="1" dirty="0">
                <a:solidFill>
                  <a:schemeClr val="accent2"/>
                </a:solidFill>
              </a:rPr>
              <a:t>n2</a:t>
            </a:r>
            <a:r>
              <a:rPr lang="en-US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061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B8B491F-9A6A-4D18-A467-01848AF7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3751"/>
            <a:ext cx="10515600" cy="1332714"/>
          </a:xfrm>
        </p:spPr>
        <p:txBody>
          <a:bodyPr>
            <a:normAutofit/>
          </a:bodyPr>
          <a:lstStyle/>
          <a:p>
            <a:pPr algn="ctr"/>
            <a:r>
              <a:rPr lang="en-PH" sz="7200" b="1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94322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4526</TotalTime>
  <Words>203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For Absolute Beginners</vt:lpstr>
      <vt:lpstr>Docstrings and Annotations</vt:lpstr>
      <vt:lpstr>Docstrings</vt:lpstr>
      <vt:lpstr>Annotations</vt:lpstr>
      <vt:lpstr>Annotations</vt:lpstr>
      <vt:lpstr>Annotations</vt:lpstr>
      <vt:lpstr>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Melvin</dc:creator>
  <cp:lastModifiedBy>Melvin</cp:lastModifiedBy>
  <cp:revision>86</cp:revision>
  <dcterms:created xsi:type="dcterms:W3CDTF">2020-02-01T08:00:11Z</dcterms:created>
  <dcterms:modified xsi:type="dcterms:W3CDTF">2020-05-31T07:10:10Z</dcterms:modified>
</cp:coreProperties>
</file>