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0" r:id="rId4"/>
    <p:sldId id="301" r:id="rId5"/>
    <p:sldId id="308" r:id="rId6"/>
    <p:sldId id="309" r:id="rId7"/>
    <p:sldId id="31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map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map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b="1" dirty="0"/>
              <a:t> </a:t>
            </a:r>
            <a:r>
              <a:rPr lang="en-US" sz="4000" dirty="0"/>
              <a:t>The </a:t>
            </a:r>
            <a:r>
              <a:rPr lang="en-US" sz="4000" b="1" dirty="0"/>
              <a:t>map</a:t>
            </a:r>
            <a:r>
              <a:rPr lang="en-US" sz="4000" dirty="0"/>
              <a:t> function takes in a function and a list</a:t>
            </a:r>
          </a:p>
          <a:p>
            <a:r>
              <a:rPr lang="en-US" sz="4000" dirty="0"/>
              <a:t> The function is called with all the items in the list and a new list is returned which contains items returned by that function for each item.</a:t>
            </a:r>
          </a:p>
          <a:p>
            <a:pPr marL="0" indent="0">
              <a:buNone/>
            </a:pPr>
            <a:r>
              <a:rPr lang="en-US" sz="4000" b="1" dirty="0"/>
              <a:t>General Form: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i="1" dirty="0">
                <a:solidFill>
                  <a:srgbClr val="FF0000"/>
                </a:solidFill>
              </a:rPr>
              <a:t>map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function</a:t>
            </a:r>
            <a:r>
              <a:rPr lang="en-US" sz="4000" dirty="0"/>
              <a:t>, </a:t>
            </a:r>
            <a:r>
              <a:rPr lang="en-US" sz="4000" b="1" dirty="0" err="1">
                <a:solidFill>
                  <a:schemeClr val="accent1"/>
                </a:solidFill>
              </a:rPr>
              <a:t>iterable</a:t>
            </a:r>
            <a:r>
              <a:rPr lang="en-US" sz="4000" dirty="0"/>
              <a:t>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map function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7A43EC-2C1A-45C5-96E6-F126527499AC}"/>
              </a:ext>
            </a:extLst>
          </p:cNvPr>
          <p:cNvSpPr/>
          <p:nvPr/>
        </p:nvSpPr>
        <p:spPr>
          <a:xfrm>
            <a:off x="1645000" y="1734707"/>
            <a:ext cx="24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sq_list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/>
              <a:t> </a:t>
            </a:r>
            <a:r>
              <a:rPr lang="en-US" sz="4000" dirty="0"/>
              <a:t>[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147C5-C5DB-42B3-AE6F-7F0A7F3575E0}"/>
              </a:ext>
            </a:extLst>
          </p:cNvPr>
          <p:cNvSpPr/>
          <p:nvPr/>
        </p:nvSpPr>
        <p:spPr>
          <a:xfrm>
            <a:off x="1645000" y="4038249"/>
            <a:ext cx="6636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for 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b="1" dirty="0"/>
              <a:t> in </a:t>
            </a:r>
            <a:r>
              <a:rPr lang="en-US" sz="4000" b="1" dirty="0">
                <a:solidFill>
                  <a:srgbClr val="FF0000"/>
                </a:solidFill>
              </a:rPr>
              <a:t>map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square</a:t>
            </a:r>
            <a:r>
              <a:rPr lang="en-US" sz="4000" dirty="0"/>
              <a:t>,</a:t>
            </a:r>
            <a:r>
              <a:rPr lang="en-US" sz="4000" b="1" dirty="0"/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)</a:t>
            </a:r>
            <a:r>
              <a:rPr lang="en-US" sz="4000" b="1" dirty="0"/>
              <a:t>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1645000" y="1175947"/>
            <a:ext cx="51257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 = [</a:t>
            </a:r>
            <a:r>
              <a:rPr lang="en-US" sz="4000" b="1" dirty="0"/>
              <a:t> 2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</a:t>
            </a:r>
            <a:r>
              <a:rPr lang="en-US" sz="4000" dirty="0"/>
              <a:t>,</a:t>
            </a:r>
            <a:r>
              <a:rPr lang="en-US" sz="4000" b="1" dirty="0"/>
              <a:t> 7</a:t>
            </a:r>
            <a:r>
              <a:rPr lang="en-US" sz="4000" dirty="0"/>
              <a:t>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99A7F-AB93-4263-8E7A-5AA896266789}"/>
              </a:ext>
            </a:extLst>
          </p:cNvPr>
          <p:cNvSpPr/>
          <p:nvPr/>
        </p:nvSpPr>
        <p:spPr>
          <a:xfrm>
            <a:off x="2459613" y="3079604"/>
            <a:ext cx="33813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return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**2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9C86E-652E-4C5C-B263-6A1BBE5874A8}"/>
              </a:ext>
            </a:extLst>
          </p:cNvPr>
          <p:cNvSpPr/>
          <p:nvPr/>
        </p:nvSpPr>
        <p:spPr>
          <a:xfrm>
            <a:off x="1645000" y="2545502"/>
            <a:ext cx="3857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square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2444319" y="4699918"/>
            <a:ext cx="4013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sq_list</a:t>
            </a:r>
            <a:r>
              <a:rPr lang="en-US" sz="4000" b="1" dirty="0" err="1"/>
              <a:t>.append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dirty="0"/>
              <a:t>)</a:t>
            </a:r>
            <a:r>
              <a:rPr lang="en-US" sz="4000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1645000" y="5530996"/>
            <a:ext cx="3011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 err="1">
                <a:solidFill>
                  <a:srgbClr val="00B0F0"/>
                </a:solidFill>
              </a:rPr>
              <a:t>sq_list</a:t>
            </a:r>
            <a:r>
              <a:rPr lang="en-US" sz="4000" dirty="0"/>
              <a:t>)</a:t>
            </a:r>
            <a:r>
              <a:rPr lang="en-US" sz="40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5265029" y="5489051"/>
            <a:ext cx="47147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16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25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36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49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]</a:t>
            </a:r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03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map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1645000" y="2434297"/>
            <a:ext cx="51257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 = [</a:t>
            </a:r>
            <a:r>
              <a:rPr lang="en-US" sz="4000" b="1" dirty="0"/>
              <a:t> 2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</a:t>
            </a:r>
            <a:r>
              <a:rPr lang="en-US" sz="4000" dirty="0"/>
              <a:t>,</a:t>
            </a:r>
            <a:r>
              <a:rPr lang="en-US" sz="4000" b="1" dirty="0"/>
              <a:t> 7</a:t>
            </a:r>
            <a:r>
              <a:rPr lang="en-US" sz="4000" dirty="0"/>
              <a:t>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99A7F-AB93-4263-8E7A-5AA896266789}"/>
              </a:ext>
            </a:extLst>
          </p:cNvPr>
          <p:cNvSpPr/>
          <p:nvPr/>
        </p:nvSpPr>
        <p:spPr>
          <a:xfrm>
            <a:off x="2459613" y="3725557"/>
            <a:ext cx="33813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return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**2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9C86E-652E-4C5C-B263-6A1BBE5874A8}"/>
              </a:ext>
            </a:extLst>
          </p:cNvPr>
          <p:cNvSpPr/>
          <p:nvPr/>
        </p:nvSpPr>
        <p:spPr>
          <a:xfrm>
            <a:off x="1645000" y="3191455"/>
            <a:ext cx="3857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square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1645000" y="4478109"/>
            <a:ext cx="9224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sq_list</a:t>
            </a:r>
            <a:r>
              <a:rPr lang="en-US" sz="4000" b="1" dirty="0"/>
              <a:t> </a:t>
            </a:r>
            <a:r>
              <a:rPr lang="en-US" sz="4000" dirty="0"/>
              <a:t>= [ 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b="1" dirty="0"/>
              <a:t> for 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dirty="0"/>
              <a:t> in </a:t>
            </a:r>
            <a:r>
              <a:rPr lang="en-US" sz="4000" b="1" dirty="0">
                <a:solidFill>
                  <a:srgbClr val="FF0000"/>
                </a:solidFill>
              </a:rPr>
              <a:t>map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square</a:t>
            </a:r>
            <a:r>
              <a:rPr lang="en-US" sz="4000" dirty="0"/>
              <a:t>, </a:t>
            </a:r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) ]</a:t>
            </a:r>
            <a:r>
              <a:rPr lang="en-US" sz="4000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1645000" y="5346438"/>
            <a:ext cx="3011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 err="1">
                <a:solidFill>
                  <a:srgbClr val="00B0F0"/>
                </a:solidFill>
              </a:rPr>
              <a:t>sq_list</a:t>
            </a:r>
            <a:r>
              <a:rPr lang="en-US" sz="4000" dirty="0"/>
              <a:t>)</a:t>
            </a:r>
            <a:r>
              <a:rPr lang="en-US" sz="40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5265029" y="5304493"/>
            <a:ext cx="47147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16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25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36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49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]</a:t>
            </a:r>
            <a:r>
              <a:rPr lang="en-US" sz="4000" b="1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AEBA97-16BE-43EE-8494-C73A3DC4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22" y="14714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b="1" dirty="0"/>
              <a:t>Alternative 1: </a:t>
            </a:r>
            <a:r>
              <a:rPr lang="en-PH" sz="4000" dirty="0"/>
              <a:t>Using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56883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map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2E5-1806-49B5-90D0-C4107F84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b="1" dirty="0"/>
              <a:t>Alternative 2: </a:t>
            </a:r>
            <a:r>
              <a:rPr lang="en-PH" sz="4000" dirty="0"/>
              <a:t>Using 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629931" y="3105834"/>
            <a:ext cx="4600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00B0F0"/>
                </a:solidFill>
              </a:rPr>
              <a:t>numlist</a:t>
            </a:r>
            <a:r>
              <a:rPr lang="en-US" sz="3600" dirty="0"/>
              <a:t> = [</a:t>
            </a:r>
            <a:r>
              <a:rPr lang="en-US" sz="3600" b="1" dirty="0"/>
              <a:t> 2</a:t>
            </a:r>
            <a:r>
              <a:rPr lang="en-US" sz="3600" dirty="0"/>
              <a:t>,</a:t>
            </a:r>
            <a:r>
              <a:rPr lang="en-US" sz="3600" b="1" dirty="0"/>
              <a:t> 4</a:t>
            </a:r>
            <a:r>
              <a:rPr lang="en-US" sz="3600" dirty="0"/>
              <a:t>,</a:t>
            </a:r>
            <a:r>
              <a:rPr lang="en-US" sz="3600" b="1" dirty="0"/>
              <a:t> 5</a:t>
            </a:r>
            <a:r>
              <a:rPr lang="en-US" sz="3600" dirty="0"/>
              <a:t>,</a:t>
            </a:r>
            <a:r>
              <a:rPr lang="en-US" sz="3600" b="1" dirty="0"/>
              <a:t> 6</a:t>
            </a:r>
            <a:r>
              <a:rPr lang="en-US" sz="3600" dirty="0"/>
              <a:t>,</a:t>
            </a:r>
            <a:r>
              <a:rPr lang="en-US" sz="3600" b="1" dirty="0"/>
              <a:t> 7</a:t>
            </a:r>
            <a:r>
              <a:rPr lang="en-US" sz="3600" dirty="0"/>
              <a:t> 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629931" y="3823767"/>
            <a:ext cx="11260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00B0F0"/>
                </a:solidFill>
              </a:rPr>
              <a:t>sq_list</a:t>
            </a:r>
            <a:r>
              <a:rPr lang="en-US" sz="3600" b="1" dirty="0"/>
              <a:t> </a:t>
            </a:r>
            <a:r>
              <a:rPr lang="en-US" sz="3600" dirty="0"/>
              <a:t>= [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b="1" dirty="0"/>
              <a:t> for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dirty="0"/>
              <a:t> in </a:t>
            </a:r>
            <a:r>
              <a:rPr lang="en-US" sz="3600" b="1" dirty="0">
                <a:solidFill>
                  <a:srgbClr val="FF0000"/>
                </a:solidFill>
              </a:rPr>
              <a:t>map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00B050"/>
                </a:solidFill>
              </a:rPr>
              <a:t>lambda </a:t>
            </a:r>
            <a:r>
              <a:rPr lang="en-US" sz="3600" b="1" dirty="0">
                <a:solidFill>
                  <a:schemeClr val="accent2"/>
                </a:solidFill>
              </a:rPr>
              <a:t>num </a:t>
            </a:r>
            <a:r>
              <a:rPr lang="en-US" sz="3600" b="1" dirty="0"/>
              <a:t>: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chemeClr val="accent2"/>
                </a:solidFill>
              </a:rPr>
              <a:t>num</a:t>
            </a:r>
            <a:r>
              <a:rPr lang="en-US" sz="3600" b="1" dirty="0"/>
              <a:t>**2</a:t>
            </a:r>
            <a:r>
              <a:rPr lang="en-US" sz="3600" dirty="0"/>
              <a:t>, </a:t>
            </a:r>
            <a:r>
              <a:rPr lang="en-US" sz="3600" b="1" dirty="0" err="1">
                <a:solidFill>
                  <a:srgbClr val="00B0F0"/>
                </a:solidFill>
              </a:rPr>
              <a:t>numlist</a:t>
            </a:r>
            <a:r>
              <a:rPr lang="en-US" sz="3600" dirty="0"/>
              <a:t>) ]</a:t>
            </a:r>
            <a:r>
              <a:rPr lang="en-US" sz="3600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629931" y="4502405"/>
            <a:ext cx="272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print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rgbClr val="00B0F0"/>
                </a:solidFill>
              </a:rPr>
              <a:t>sq_list</a:t>
            </a:r>
            <a:r>
              <a:rPr lang="en-US" sz="3600" dirty="0"/>
              <a:t>)</a:t>
            </a:r>
            <a:r>
              <a:rPr lang="en-US" sz="36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3706874" y="4541700"/>
            <a:ext cx="4265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16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25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36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49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]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6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map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2E5-1806-49B5-90D0-C4107F84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b="1" dirty="0"/>
              <a:t>Alternative 3: </a:t>
            </a:r>
            <a:r>
              <a:rPr lang="en-PH" sz="4000" dirty="0"/>
              <a:t>Using list constructor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864823" y="3105834"/>
            <a:ext cx="50872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 = [</a:t>
            </a:r>
            <a:r>
              <a:rPr lang="en-US" sz="4000" b="1" dirty="0"/>
              <a:t> 2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</a:t>
            </a:r>
            <a:r>
              <a:rPr lang="en-US" sz="4000" dirty="0"/>
              <a:t>,</a:t>
            </a:r>
            <a:r>
              <a:rPr lang="en-US" sz="4000" b="1" dirty="0"/>
              <a:t> 7</a:t>
            </a:r>
            <a:r>
              <a:rPr lang="en-US" sz="4000" dirty="0"/>
              <a:t> 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864823" y="3823767"/>
            <a:ext cx="109876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sq_list</a:t>
            </a:r>
            <a:r>
              <a:rPr lang="en-US" sz="4000" b="1" dirty="0"/>
              <a:t> </a:t>
            </a:r>
            <a:r>
              <a:rPr lang="en-US" sz="4000" dirty="0"/>
              <a:t>= </a:t>
            </a:r>
            <a:r>
              <a:rPr lang="en-US" sz="4000" b="1" dirty="0"/>
              <a:t>list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map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lambda </a:t>
            </a:r>
            <a:r>
              <a:rPr lang="en-US" sz="4000" b="1" dirty="0">
                <a:solidFill>
                  <a:schemeClr val="accent2"/>
                </a:solidFill>
              </a:rPr>
              <a:t>num </a:t>
            </a:r>
            <a:r>
              <a:rPr lang="en-US" sz="4000" b="1" dirty="0"/>
              <a:t>: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b="1" dirty="0"/>
              <a:t>**2</a:t>
            </a:r>
            <a:r>
              <a:rPr lang="en-US" sz="4000" dirty="0"/>
              <a:t>, </a:t>
            </a:r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))</a:t>
            </a:r>
            <a:r>
              <a:rPr lang="en-US" sz="4000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864823" y="4502405"/>
            <a:ext cx="3011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 err="1">
                <a:solidFill>
                  <a:srgbClr val="00B0F0"/>
                </a:solidFill>
              </a:rPr>
              <a:t>sq_list</a:t>
            </a:r>
            <a:r>
              <a:rPr lang="en-US" sz="4000" dirty="0"/>
              <a:t>)</a:t>
            </a:r>
            <a:r>
              <a:rPr lang="en-US" sz="40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3941766" y="4541700"/>
            <a:ext cx="47147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16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25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36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49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]</a:t>
            </a:r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</TotalTime>
  <Words>311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 Absolute Beginners</vt:lpstr>
      <vt:lpstr>map function</vt:lpstr>
      <vt:lpstr>map function</vt:lpstr>
      <vt:lpstr>map function Example</vt:lpstr>
      <vt:lpstr>map function</vt:lpstr>
      <vt:lpstr>map function</vt:lpstr>
      <vt:lpstr>map function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87</cp:revision>
  <dcterms:created xsi:type="dcterms:W3CDTF">2020-02-01T08:00:11Z</dcterms:created>
  <dcterms:modified xsi:type="dcterms:W3CDTF">2020-06-05T10:02:29Z</dcterms:modified>
</cp:coreProperties>
</file>