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93" r:id="rId4"/>
    <p:sldId id="29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3" d="100"/>
          <a:sy n="33" d="100"/>
        </p:scale>
        <p:origin x="5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20/05/2020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/>
              <a:t>For Absolute Beginners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zip()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zip()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 lnSpcReduction="10000"/>
          </a:bodyPr>
          <a:lstStyle/>
          <a:p>
            <a:r>
              <a:rPr lang="en-US" sz="4300" dirty="0"/>
              <a:t> The </a:t>
            </a:r>
            <a:r>
              <a:rPr lang="en-US" sz="4300" b="1" dirty="0"/>
              <a:t>zip() </a:t>
            </a:r>
            <a:r>
              <a:rPr lang="en-US" sz="4300" dirty="0"/>
              <a:t>function takes </a:t>
            </a:r>
            <a:r>
              <a:rPr lang="en-US" sz="4300" b="1" dirty="0" err="1"/>
              <a:t>iterables</a:t>
            </a:r>
            <a:r>
              <a:rPr lang="en-US" sz="4300" dirty="0"/>
              <a:t> which can be zero or more, aggregates in a tuple, and return it.</a:t>
            </a:r>
          </a:p>
          <a:p>
            <a:pPr marL="0" indent="0">
              <a:buNone/>
            </a:pPr>
            <a:r>
              <a:rPr lang="en-US" sz="4300" b="1" dirty="0"/>
              <a:t>General Form:</a:t>
            </a:r>
          </a:p>
          <a:p>
            <a:pPr marL="0" indent="0">
              <a:buNone/>
            </a:pPr>
            <a:r>
              <a:rPr lang="en-US" sz="4300" dirty="0"/>
              <a:t>				</a:t>
            </a:r>
            <a:r>
              <a:rPr lang="en-US" sz="4300" b="1" dirty="0"/>
              <a:t>zip</a:t>
            </a:r>
            <a:r>
              <a:rPr lang="en-US" sz="4300" dirty="0"/>
              <a:t>(*</a:t>
            </a:r>
            <a:r>
              <a:rPr lang="en-US" sz="4300" b="1" dirty="0" err="1"/>
              <a:t>iterables</a:t>
            </a:r>
            <a:r>
              <a:rPr lang="en-US" sz="4300" dirty="0"/>
              <a:t>)</a:t>
            </a:r>
          </a:p>
          <a:p>
            <a:pPr marL="0" indent="0">
              <a:buNone/>
            </a:pPr>
            <a:r>
              <a:rPr lang="en-US" sz="4300" b="1" dirty="0"/>
              <a:t>Parameters:</a:t>
            </a:r>
          </a:p>
          <a:p>
            <a:pPr marL="0" indent="0">
              <a:buNone/>
            </a:pPr>
            <a:r>
              <a:rPr lang="en-US" sz="4300" b="1" dirty="0" err="1"/>
              <a:t>iterables</a:t>
            </a:r>
            <a:r>
              <a:rPr lang="en-US" sz="4300" dirty="0"/>
              <a:t> --&gt; can be built-in </a:t>
            </a:r>
            <a:r>
              <a:rPr lang="en-US" sz="4300" dirty="0" err="1"/>
              <a:t>iterables</a:t>
            </a:r>
            <a:r>
              <a:rPr lang="en-US" sz="4300" dirty="0"/>
              <a:t> like list, string, </a:t>
            </a:r>
            <a:r>
              <a:rPr lang="en-US" sz="4300" dirty="0" err="1"/>
              <a:t>dict</a:t>
            </a:r>
            <a:r>
              <a:rPr lang="en-US" sz="4300" dirty="0"/>
              <a:t> or user-defined </a:t>
            </a:r>
            <a:r>
              <a:rPr lang="en-US" sz="4300" dirty="0" err="1"/>
              <a:t>iterables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41527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zip()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b="1" dirty="0"/>
              <a:t>Example:</a:t>
            </a:r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r>
              <a:rPr lang="en-US" sz="4300" b="1" dirty="0" err="1">
                <a:solidFill>
                  <a:srgbClr val="00B0F0"/>
                </a:solidFill>
              </a:rPr>
              <a:t>numlist</a:t>
            </a:r>
            <a:r>
              <a:rPr lang="en-US" sz="4300" dirty="0"/>
              <a:t> = [ </a:t>
            </a:r>
            <a:r>
              <a:rPr lang="en-US" sz="4300" b="1" dirty="0"/>
              <a:t>1</a:t>
            </a:r>
            <a:r>
              <a:rPr lang="en-US" sz="4300" dirty="0"/>
              <a:t>,</a:t>
            </a:r>
            <a:r>
              <a:rPr lang="en-US" sz="4300" b="1" dirty="0"/>
              <a:t> 2</a:t>
            </a:r>
            <a:r>
              <a:rPr lang="en-US" sz="4300" dirty="0"/>
              <a:t>,</a:t>
            </a:r>
            <a:r>
              <a:rPr lang="en-US" sz="4300" b="1" dirty="0"/>
              <a:t> 3 </a:t>
            </a:r>
            <a:r>
              <a:rPr lang="en-US" sz="4300" dirty="0"/>
              <a:t>]</a:t>
            </a:r>
          </a:p>
          <a:p>
            <a:pPr marL="0" indent="0">
              <a:buNone/>
            </a:pPr>
            <a:r>
              <a:rPr lang="en-US" sz="4300" b="1" dirty="0" err="1">
                <a:solidFill>
                  <a:srgbClr val="00B0F0"/>
                </a:solidFill>
              </a:rPr>
              <a:t>strlist</a:t>
            </a:r>
            <a:r>
              <a:rPr lang="en-US" sz="4300" dirty="0">
                <a:solidFill>
                  <a:srgbClr val="00B0F0"/>
                </a:solidFill>
              </a:rPr>
              <a:t> </a:t>
            </a:r>
            <a:r>
              <a:rPr lang="en-US" sz="4300" dirty="0"/>
              <a:t>= [ </a:t>
            </a:r>
            <a:r>
              <a:rPr lang="en-US" sz="4300" b="1" dirty="0"/>
              <a:t>'a'</a:t>
            </a:r>
            <a:r>
              <a:rPr lang="en-US" sz="4300" dirty="0"/>
              <a:t>,</a:t>
            </a:r>
            <a:r>
              <a:rPr lang="en-US" sz="4300" b="1" dirty="0"/>
              <a:t> 'b'</a:t>
            </a:r>
            <a:r>
              <a:rPr lang="en-US" sz="4300" dirty="0"/>
              <a:t>,</a:t>
            </a:r>
            <a:r>
              <a:rPr lang="en-US" sz="4300" b="1" dirty="0"/>
              <a:t> 'c'</a:t>
            </a:r>
            <a:r>
              <a:rPr lang="en-US" sz="4300" dirty="0"/>
              <a:t> ]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4300" b="1" dirty="0" err="1">
                <a:solidFill>
                  <a:schemeClr val="accent2"/>
                </a:solidFill>
              </a:rPr>
              <a:t>zipped_list</a:t>
            </a:r>
            <a:r>
              <a:rPr lang="en-US" sz="4300" dirty="0"/>
              <a:t> = </a:t>
            </a:r>
            <a:r>
              <a:rPr lang="en-US" sz="4300" b="1" i="1" dirty="0"/>
              <a:t>zip</a:t>
            </a:r>
            <a:r>
              <a:rPr lang="en-US" sz="4300" dirty="0"/>
              <a:t>(</a:t>
            </a:r>
            <a:r>
              <a:rPr lang="en-US" sz="4300" b="1" dirty="0" err="1">
                <a:solidFill>
                  <a:srgbClr val="00B0F0"/>
                </a:solidFill>
              </a:rPr>
              <a:t>numlist</a:t>
            </a:r>
            <a:r>
              <a:rPr lang="en-US" sz="4300" dirty="0"/>
              <a:t>, </a:t>
            </a:r>
            <a:r>
              <a:rPr lang="en-US" sz="4300" b="1" dirty="0" err="1">
                <a:solidFill>
                  <a:srgbClr val="00B0F0"/>
                </a:solidFill>
              </a:rPr>
              <a:t>strlist</a:t>
            </a:r>
            <a:r>
              <a:rPr lang="en-US" sz="4300" dirty="0"/>
              <a:t>)</a:t>
            </a:r>
          </a:p>
          <a:p>
            <a:pPr marL="0" indent="0">
              <a:buNone/>
            </a:pPr>
            <a:r>
              <a:rPr lang="en-US" sz="4300" dirty="0"/>
              <a:t>print(</a:t>
            </a:r>
            <a:r>
              <a:rPr lang="en-US" sz="4300" b="1" dirty="0"/>
              <a:t>list</a:t>
            </a:r>
            <a:r>
              <a:rPr lang="en-US" sz="4300" dirty="0"/>
              <a:t>(</a:t>
            </a:r>
            <a:r>
              <a:rPr lang="en-US" sz="4300" dirty="0" err="1"/>
              <a:t>zipped_list</a:t>
            </a:r>
            <a:r>
              <a:rPr lang="en-US" sz="4300" dirty="0"/>
              <a:t>)    // </a:t>
            </a:r>
            <a:r>
              <a:rPr lang="en-US" sz="4300" b="1" dirty="0"/>
              <a:t>[(1,'a'), (2,'b'), (3,'c')]</a:t>
            </a:r>
          </a:p>
        </p:txBody>
      </p:sp>
    </p:spTree>
    <p:extLst>
      <p:ext uri="{BB962C8B-B14F-4D97-AF65-F5344CB8AC3E}">
        <p14:creationId xmlns:p14="http://schemas.microsoft.com/office/powerpoint/2010/main" val="343011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B8B491F-9A6A-4D18-A467-01848AF7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751"/>
            <a:ext cx="10515600" cy="1332714"/>
          </a:xfrm>
        </p:spPr>
        <p:txBody>
          <a:bodyPr>
            <a:normAutofit/>
          </a:bodyPr>
          <a:lstStyle/>
          <a:p>
            <a:pPr algn="ctr"/>
            <a:r>
              <a:rPr lang="en-PH" sz="7200" b="1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94322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4281</TotalTime>
  <Words>127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For Absolute Beginners</vt:lpstr>
      <vt:lpstr>zip() function</vt:lpstr>
      <vt:lpstr>zip() function</vt:lpstr>
      <vt:lpstr>zip() function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65</cp:revision>
  <dcterms:created xsi:type="dcterms:W3CDTF">2020-02-01T08:00:11Z</dcterms:created>
  <dcterms:modified xsi:type="dcterms:W3CDTF">2020-05-21T15:35:05Z</dcterms:modified>
</cp:coreProperties>
</file>