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2" r:id="rId5"/>
    <p:sldId id="29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enumerate()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enumerate()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dirty="0"/>
              <a:t> The enumerate method adds counter to an </a:t>
            </a:r>
            <a:r>
              <a:rPr lang="en-US" sz="4300" dirty="0" err="1"/>
              <a:t>iterable</a:t>
            </a:r>
            <a:r>
              <a:rPr lang="en-US" sz="4300" dirty="0"/>
              <a:t> and returns it.</a:t>
            </a:r>
          </a:p>
          <a:p>
            <a:pPr marL="0" indent="0">
              <a:buNone/>
            </a:pPr>
            <a:r>
              <a:rPr lang="en-US" sz="4300" b="1" dirty="0"/>
              <a:t>General Form:</a:t>
            </a:r>
          </a:p>
          <a:p>
            <a:endParaRPr lang="en-US" sz="4300" dirty="0"/>
          </a:p>
          <a:p>
            <a:pPr marL="0" indent="0">
              <a:buNone/>
            </a:pPr>
            <a:r>
              <a:rPr lang="en-US" sz="4300" dirty="0"/>
              <a:t>		</a:t>
            </a:r>
            <a:r>
              <a:rPr lang="en-US" sz="4300" b="1" dirty="0"/>
              <a:t>enumerate</a:t>
            </a:r>
            <a:r>
              <a:rPr lang="en-US" sz="4300" dirty="0"/>
              <a:t>(</a:t>
            </a:r>
            <a:r>
              <a:rPr lang="en-US" sz="4300" b="1" dirty="0" err="1"/>
              <a:t>iterable</a:t>
            </a:r>
            <a:r>
              <a:rPr lang="en-US" sz="4300" b="1" dirty="0"/>
              <a:t>, start</a:t>
            </a:r>
            <a:r>
              <a:rPr lang="en-US" sz="4300" dirty="0"/>
              <a:t>=</a:t>
            </a:r>
            <a:r>
              <a:rPr lang="en-US" sz="4300" b="1" dirty="0"/>
              <a:t>0</a:t>
            </a:r>
            <a:r>
              <a:rPr lang="en-US" sz="4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enumerate()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300" b="1" dirty="0"/>
              <a:t>enumerate</a:t>
            </a:r>
            <a:r>
              <a:rPr lang="en-US" sz="4300" dirty="0"/>
              <a:t>(</a:t>
            </a:r>
            <a:r>
              <a:rPr lang="en-US" sz="4300" b="1" dirty="0" err="1"/>
              <a:t>iterable</a:t>
            </a:r>
            <a:r>
              <a:rPr lang="en-US" sz="4300" b="1" dirty="0"/>
              <a:t>, start</a:t>
            </a:r>
            <a:r>
              <a:rPr lang="en-US" sz="4300" dirty="0"/>
              <a:t>=</a:t>
            </a:r>
            <a:r>
              <a:rPr lang="en-US" sz="4300" b="1" dirty="0"/>
              <a:t>0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endParaRPr lang="en-US" sz="4300" b="1" dirty="0"/>
          </a:p>
          <a:p>
            <a:pPr marL="0" indent="0">
              <a:buNone/>
            </a:pPr>
            <a:r>
              <a:rPr lang="en-US" sz="4300" b="1" dirty="0"/>
              <a:t>Parameters:</a:t>
            </a:r>
          </a:p>
          <a:p>
            <a:pPr marL="0" indent="0">
              <a:buNone/>
            </a:pPr>
            <a:r>
              <a:rPr lang="en-US" sz="4300" b="1" dirty="0" err="1"/>
              <a:t>iterable</a:t>
            </a:r>
            <a:r>
              <a:rPr lang="en-US" sz="4300" dirty="0"/>
              <a:t> --&gt; a sequence, an iterator, or objects that supports iteration</a:t>
            </a:r>
          </a:p>
          <a:p>
            <a:pPr marL="0" indent="0">
              <a:buNone/>
            </a:pPr>
            <a:r>
              <a:rPr lang="en-US" sz="4300" b="1" dirty="0"/>
              <a:t>start</a:t>
            </a:r>
            <a:r>
              <a:rPr lang="en-US" sz="4300" dirty="0"/>
              <a:t> (optional) --&gt; </a:t>
            </a:r>
            <a:r>
              <a:rPr lang="en-US" sz="4300" b="1" dirty="0"/>
              <a:t>enumerate()</a:t>
            </a:r>
            <a:r>
              <a:rPr lang="en-US" sz="4300" dirty="0"/>
              <a:t> starts counting from this number. If </a:t>
            </a:r>
            <a:r>
              <a:rPr lang="en-US" sz="4300" b="1" dirty="0"/>
              <a:t>start</a:t>
            </a:r>
            <a:r>
              <a:rPr lang="en-US" sz="4300" dirty="0"/>
              <a:t> is omitted, 0 is taken as start.</a:t>
            </a:r>
          </a:p>
        </p:txBody>
      </p:sp>
    </p:spTree>
    <p:extLst>
      <p:ext uri="{BB962C8B-B14F-4D97-AF65-F5344CB8AC3E}">
        <p14:creationId xmlns:p14="http://schemas.microsoft.com/office/powerpoint/2010/main" val="3430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enumerate()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4300" b="1" dirty="0" err="1">
                <a:solidFill>
                  <a:srgbClr val="00B0F0"/>
                </a:solidFill>
              </a:rPr>
              <a:t>strlist</a:t>
            </a:r>
            <a:r>
              <a:rPr lang="en-US" sz="4300" dirty="0"/>
              <a:t> = [ </a:t>
            </a:r>
            <a:r>
              <a:rPr lang="en-US" sz="4300" b="1" dirty="0"/>
              <a:t>'a'</a:t>
            </a:r>
            <a:r>
              <a:rPr lang="en-US" sz="4300" dirty="0"/>
              <a:t>,</a:t>
            </a:r>
            <a:r>
              <a:rPr lang="en-US" sz="4300" b="1" dirty="0"/>
              <a:t> 'b'</a:t>
            </a:r>
            <a:r>
              <a:rPr lang="en-US" sz="4300" dirty="0"/>
              <a:t>,</a:t>
            </a:r>
            <a:r>
              <a:rPr lang="en-US" sz="4300" b="1" dirty="0"/>
              <a:t> 'c'</a:t>
            </a:r>
            <a:r>
              <a:rPr lang="en-US" sz="4300" dirty="0"/>
              <a:t>,</a:t>
            </a:r>
            <a:r>
              <a:rPr lang="en-US" sz="4300" b="1" dirty="0"/>
              <a:t> 'd' </a:t>
            </a:r>
            <a:r>
              <a:rPr lang="en-US" sz="4300" dirty="0"/>
              <a:t>]</a:t>
            </a:r>
          </a:p>
          <a:p>
            <a:pPr marL="0" indent="0">
              <a:buNone/>
            </a:pPr>
            <a:r>
              <a:rPr lang="en-US" sz="4300" b="1" dirty="0" err="1">
                <a:solidFill>
                  <a:schemeClr val="accent2"/>
                </a:solidFill>
              </a:rPr>
              <a:t>enum_list</a:t>
            </a:r>
            <a:r>
              <a:rPr lang="en-US" sz="4300" dirty="0"/>
              <a:t> = </a:t>
            </a:r>
            <a:r>
              <a:rPr lang="en-US" sz="4300" b="1" dirty="0"/>
              <a:t>list</a:t>
            </a:r>
            <a:r>
              <a:rPr lang="en-US" sz="4300" dirty="0"/>
              <a:t>(</a:t>
            </a:r>
            <a:r>
              <a:rPr lang="en-US" sz="4300" b="1" i="1" dirty="0"/>
              <a:t>enumerate</a:t>
            </a:r>
            <a:r>
              <a:rPr lang="en-US" sz="4300" dirty="0"/>
              <a:t>(</a:t>
            </a:r>
            <a:r>
              <a:rPr lang="en-US" sz="4300" b="1" dirty="0" err="1">
                <a:solidFill>
                  <a:srgbClr val="00B0F0"/>
                </a:solidFill>
              </a:rPr>
              <a:t>strlist</a:t>
            </a:r>
            <a:r>
              <a:rPr lang="en-US" sz="4300" dirty="0"/>
              <a:t>, </a:t>
            </a:r>
            <a:r>
              <a:rPr lang="en-US" sz="4300" b="1" dirty="0"/>
              <a:t>start</a:t>
            </a:r>
            <a:r>
              <a:rPr lang="en-US" sz="4300" dirty="0"/>
              <a:t>=</a:t>
            </a:r>
            <a:r>
              <a:rPr lang="en-US" sz="4300" b="1" dirty="0"/>
              <a:t>1</a:t>
            </a:r>
            <a:r>
              <a:rPr lang="en-US" sz="4300" dirty="0"/>
              <a:t>))</a:t>
            </a:r>
          </a:p>
          <a:p>
            <a:pPr marL="0" indent="0">
              <a:buNone/>
            </a:pPr>
            <a:r>
              <a:rPr lang="en-US" sz="4300" b="1" dirty="0"/>
              <a:t>print</a:t>
            </a:r>
            <a:r>
              <a:rPr lang="en-US" sz="4300" dirty="0"/>
              <a:t>(</a:t>
            </a:r>
            <a:r>
              <a:rPr lang="en-US" sz="4300" b="1" dirty="0" err="1">
                <a:solidFill>
                  <a:schemeClr val="accent2"/>
                </a:solidFill>
              </a:rPr>
              <a:t>enum_list</a:t>
            </a:r>
            <a:r>
              <a:rPr lang="en-US" sz="4300" dirty="0"/>
              <a:t>)	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// 	[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(1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'a')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(2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'b')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(3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'c')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(4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sz="4300" b="1" dirty="0">
                <a:solidFill>
                  <a:schemeClr val="bg2">
                    <a:lumMod val="50000"/>
                  </a:schemeClr>
                </a:solidFill>
              </a:rPr>
              <a:t> 'd') </a:t>
            </a:r>
            <a:r>
              <a:rPr lang="en-US" sz="4300" dirty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35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156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 Absolute Beginners</vt:lpstr>
      <vt:lpstr>enumerate() method</vt:lpstr>
      <vt:lpstr>enumerate() method</vt:lpstr>
      <vt:lpstr>enumerate() method</vt:lpstr>
      <vt:lpstr>enumerate() method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66</cp:revision>
  <dcterms:created xsi:type="dcterms:W3CDTF">2020-02-01T08:00:11Z</dcterms:created>
  <dcterms:modified xsi:type="dcterms:W3CDTF">2020-05-21T14:32:35Z</dcterms:modified>
</cp:coreProperties>
</file>