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05/04/2022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Scope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Scope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000" dirty="0"/>
              <a:t> The concept of scope rules how variables and names are looked up in your code.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It determines the visibility of a variable within a code.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The scope of a name depends on the place in your code where you create that variable.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It generally presented using the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LEGB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rule.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15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Scope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3600" b="1" dirty="0">
                <a:solidFill>
                  <a:srgbClr val="00B0F0"/>
                </a:solidFill>
              </a:rPr>
              <a:t>x</a:t>
            </a:r>
            <a:r>
              <a:rPr lang="en-US" sz="3600" dirty="0"/>
              <a:t> = </a:t>
            </a:r>
            <a:r>
              <a:rPr lang="en-US" sz="3600" b="1" dirty="0"/>
              <a:t>10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 ):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LEGB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 LEGB stands for </a:t>
            </a:r>
            <a:r>
              <a:rPr lang="en-US" sz="3600" dirty="0"/>
              <a:t>Local, Enclosing, Global and Built-in scopes</a:t>
            </a:r>
          </a:p>
          <a:p>
            <a:r>
              <a:rPr lang="en-US" sz="4000" b="1" dirty="0"/>
              <a:t>Local</a:t>
            </a:r>
          </a:p>
          <a:p>
            <a:pPr lvl="1"/>
            <a:r>
              <a:rPr lang="en-US" sz="3600" dirty="0"/>
              <a:t>Is the code block or body of any Python function or lambda expression.</a:t>
            </a:r>
          </a:p>
          <a:p>
            <a:pPr lvl="1"/>
            <a:r>
              <a:rPr lang="en-US" sz="3600" dirty="0"/>
              <a:t>This Python scope contains the names that you define inside the function.</a:t>
            </a:r>
          </a:p>
          <a:p>
            <a:r>
              <a:rPr lang="en-US" sz="4000" dirty="0"/>
              <a:t> </a:t>
            </a:r>
            <a:r>
              <a:rPr lang="en-US" sz="4000" b="1" dirty="0"/>
              <a:t>Enclosing (or non-local) scope</a:t>
            </a:r>
          </a:p>
          <a:p>
            <a:pPr lvl="1"/>
            <a:r>
              <a:rPr lang="en-US" sz="3600" dirty="0"/>
              <a:t> It is a special scope that only exists for nested functions.</a:t>
            </a:r>
          </a:p>
          <a:p>
            <a:pPr lvl="1"/>
            <a:r>
              <a:rPr lang="en-US" sz="3600" dirty="0"/>
              <a:t> If the local scope is an inner or nested function, then the enclosing scope is the scope of the outer or enclosing function.</a:t>
            </a:r>
          </a:p>
        </p:txBody>
      </p:sp>
    </p:spTree>
    <p:extLst>
      <p:ext uri="{BB962C8B-B14F-4D97-AF65-F5344CB8AC3E}">
        <p14:creationId xmlns:p14="http://schemas.microsoft.com/office/powerpoint/2010/main" val="26944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LEGB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 </a:t>
            </a:r>
            <a:r>
              <a:rPr lang="en-US" sz="3600" b="1" dirty="0"/>
              <a:t>Global</a:t>
            </a:r>
          </a:p>
          <a:p>
            <a:pPr lvl="1"/>
            <a:r>
              <a:rPr lang="en-US" sz="3200" dirty="0"/>
              <a:t> It is the top-most scope in a Python program, script or module.</a:t>
            </a:r>
          </a:p>
          <a:p>
            <a:pPr lvl="1"/>
            <a:r>
              <a:rPr lang="en-US" sz="3200" dirty="0"/>
              <a:t> This Python scope contains all of the names that you define at the top level of a program or a module.</a:t>
            </a:r>
          </a:p>
          <a:p>
            <a:r>
              <a:rPr lang="en-US" sz="3600" dirty="0"/>
              <a:t> </a:t>
            </a:r>
            <a:r>
              <a:rPr lang="en-US" sz="3600" b="1" dirty="0"/>
              <a:t>Built-in Scope</a:t>
            </a:r>
          </a:p>
          <a:p>
            <a:pPr lvl="1"/>
            <a:r>
              <a:rPr lang="en-US" sz="3200" dirty="0"/>
              <a:t>It is a special Python scope that’s created or loaded whenever you a run a script or open an interactive session.</a:t>
            </a:r>
          </a:p>
          <a:p>
            <a:pPr lvl="1"/>
            <a:r>
              <a:rPr lang="en-US" sz="3200" dirty="0"/>
              <a:t> Contains names such as keywords, functions, exceptions and other attributes that are built into Python.</a:t>
            </a:r>
          </a:p>
        </p:txBody>
      </p:sp>
    </p:spTree>
    <p:extLst>
      <p:ext uri="{BB962C8B-B14F-4D97-AF65-F5344CB8AC3E}">
        <p14:creationId xmlns:p14="http://schemas.microsoft.com/office/powerpoint/2010/main" val="40278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0" y="0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Scope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25563"/>
            <a:ext cx="10902277" cy="49030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3600" b="1" dirty="0">
                <a:solidFill>
                  <a:srgbClr val="00B0F0"/>
                </a:solidFill>
              </a:rPr>
              <a:t>x</a:t>
            </a:r>
            <a:r>
              <a:rPr lang="en-US" sz="3600" dirty="0"/>
              <a:t> = </a:t>
            </a:r>
            <a:r>
              <a:rPr lang="en-US" sz="3600" b="1" dirty="0"/>
              <a:t>10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 ):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display2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 ):</a:t>
            </a: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= 30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3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display2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3776</TotalTime>
  <Words>308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For Absolute Beginners</vt:lpstr>
      <vt:lpstr>Scope</vt:lpstr>
      <vt:lpstr>Scope</vt:lpstr>
      <vt:lpstr>Scope</vt:lpstr>
      <vt:lpstr>LEGB</vt:lpstr>
      <vt:lpstr>LEGB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84</cp:revision>
  <dcterms:created xsi:type="dcterms:W3CDTF">2020-02-01T08:00:11Z</dcterms:created>
  <dcterms:modified xsi:type="dcterms:W3CDTF">2022-04-05T04:15:20Z</dcterms:modified>
</cp:coreProperties>
</file>