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93" r:id="rId4"/>
    <p:sldId id="294" r:id="rId5"/>
    <p:sldId id="295" r:id="rId6"/>
    <p:sldId id="296" r:id="rId7"/>
    <p:sldId id="297" r:id="rId8"/>
    <p:sldId id="29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12/06/2020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Modules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Modules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300" dirty="0"/>
              <a:t> A </a:t>
            </a:r>
            <a:r>
              <a:rPr lang="en-US" sz="4300" b="1" dirty="0"/>
              <a:t>module</a:t>
            </a:r>
            <a:r>
              <a:rPr lang="en-US" sz="4300" dirty="0"/>
              <a:t> is a file containing Python definitions and statements.</a:t>
            </a:r>
          </a:p>
          <a:p>
            <a:r>
              <a:rPr lang="en-US" sz="4300" dirty="0"/>
              <a:t> A </a:t>
            </a:r>
            <a:r>
              <a:rPr lang="en-US" sz="4300" b="1" dirty="0"/>
              <a:t>module</a:t>
            </a:r>
            <a:r>
              <a:rPr lang="en-US" sz="4300" dirty="0"/>
              <a:t> can define </a:t>
            </a:r>
            <a:r>
              <a:rPr lang="en-US" sz="4300" b="1" dirty="0"/>
              <a:t>functions</a:t>
            </a:r>
            <a:r>
              <a:rPr lang="en-US" sz="4300" dirty="0"/>
              <a:t>, </a:t>
            </a:r>
            <a:r>
              <a:rPr lang="en-US" sz="4300" b="1" dirty="0"/>
              <a:t>classes</a:t>
            </a:r>
            <a:r>
              <a:rPr lang="en-US" sz="4300" dirty="0"/>
              <a:t> and </a:t>
            </a:r>
            <a:r>
              <a:rPr lang="en-US" sz="4300" b="1" dirty="0"/>
              <a:t>variables</a:t>
            </a:r>
            <a:r>
              <a:rPr lang="en-US" sz="4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Types of Modules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/>
              <a:t>1. Built-in Modules</a:t>
            </a:r>
          </a:p>
          <a:p>
            <a:r>
              <a:rPr lang="en-US" sz="4300" dirty="0"/>
              <a:t> They come with Python and are part of so called Python Standard Library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b="1" dirty="0"/>
              <a:t>Examples of built-in modules:</a:t>
            </a:r>
          </a:p>
          <a:p>
            <a:pPr marL="0" indent="0">
              <a:buNone/>
            </a:pPr>
            <a:r>
              <a:rPr lang="en-US" sz="4300" dirty="0"/>
              <a:t>math, random, </a:t>
            </a:r>
            <a:r>
              <a:rPr lang="en-US" sz="4300" dirty="0" err="1"/>
              <a:t>os</a:t>
            </a:r>
            <a:r>
              <a:rPr lang="en-US" sz="4300" dirty="0"/>
              <a:t>, </a:t>
            </a:r>
            <a:r>
              <a:rPr lang="en-US" sz="4300" dirty="0" err="1"/>
              <a:t>shutil</a:t>
            </a:r>
            <a:r>
              <a:rPr lang="en-US" sz="4300" dirty="0"/>
              <a:t>, subprocess, etc.</a:t>
            </a:r>
          </a:p>
        </p:txBody>
      </p:sp>
    </p:spTree>
    <p:extLst>
      <p:ext uri="{BB962C8B-B14F-4D97-AF65-F5344CB8AC3E}">
        <p14:creationId xmlns:p14="http://schemas.microsoft.com/office/powerpoint/2010/main" val="16879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Types of Modules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/>
              <a:t>2. External Modules</a:t>
            </a:r>
          </a:p>
          <a:p>
            <a:r>
              <a:rPr lang="en-US" sz="4300" dirty="0"/>
              <a:t> Modules that are not part of the built-ins and must be downloaded from the Internet</a:t>
            </a:r>
          </a:p>
          <a:p>
            <a:endParaRPr lang="en-US" sz="4300" dirty="0"/>
          </a:p>
          <a:p>
            <a:r>
              <a:rPr lang="en-US" sz="4300" dirty="0"/>
              <a:t> </a:t>
            </a:r>
            <a:r>
              <a:rPr lang="en-US" sz="4300" b="1" i="1" dirty="0"/>
              <a:t>pip</a:t>
            </a:r>
            <a:r>
              <a:rPr lang="en-US" sz="4300" dirty="0"/>
              <a:t> is a simple utility that downloads and installs modules and packages at the command line directly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8623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Types of Modules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i="1" dirty="0"/>
              <a:t>import</a:t>
            </a:r>
            <a:r>
              <a:rPr lang="en-US" sz="4300" dirty="0"/>
              <a:t> Statement</a:t>
            </a:r>
          </a:p>
          <a:p>
            <a:r>
              <a:rPr lang="en-US" sz="4300" dirty="0"/>
              <a:t> Module contents are made available to the caller with the </a:t>
            </a:r>
            <a:r>
              <a:rPr lang="en-US" sz="4300" b="1" dirty="0"/>
              <a:t>import</a:t>
            </a:r>
            <a:r>
              <a:rPr lang="en-US" sz="4300" dirty="0"/>
              <a:t> statement. </a:t>
            </a:r>
          </a:p>
          <a:p>
            <a:endParaRPr lang="en-US" sz="4300" dirty="0"/>
          </a:p>
          <a:p>
            <a:r>
              <a:rPr lang="en-US" sz="4300" dirty="0"/>
              <a:t> The </a:t>
            </a:r>
            <a:r>
              <a:rPr lang="en-US" sz="4300" b="1" dirty="0"/>
              <a:t>import</a:t>
            </a:r>
            <a:r>
              <a:rPr lang="en-US" sz="4300" dirty="0"/>
              <a:t> statement takes may different forms</a:t>
            </a:r>
          </a:p>
        </p:txBody>
      </p:sp>
    </p:spTree>
    <p:extLst>
      <p:ext uri="{BB962C8B-B14F-4D97-AF65-F5344CB8AC3E}">
        <p14:creationId xmlns:p14="http://schemas.microsoft.com/office/powerpoint/2010/main" val="7492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Forms of import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6349" y="1111847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/>
              <a:t>import</a:t>
            </a:r>
            <a:r>
              <a:rPr lang="en-US" sz="4300" dirty="0"/>
              <a:t> &lt;</a:t>
            </a:r>
            <a:r>
              <a:rPr lang="en-US" sz="4300" dirty="0" err="1"/>
              <a:t>module_name</a:t>
            </a:r>
            <a:r>
              <a:rPr lang="en-US" sz="4300" dirty="0"/>
              <a:t>&gt;</a:t>
            </a:r>
          </a:p>
          <a:p>
            <a:pPr marL="0" indent="0">
              <a:buNone/>
            </a:pPr>
            <a:r>
              <a:rPr lang="en-US" sz="4300" b="1" dirty="0"/>
              <a:t>import</a:t>
            </a:r>
            <a:r>
              <a:rPr lang="en-US" sz="4300" dirty="0"/>
              <a:t> &lt;</a:t>
            </a:r>
            <a:r>
              <a:rPr lang="en-US" sz="4300" dirty="0" err="1"/>
              <a:t>module_name</a:t>
            </a:r>
            <a:r>
              <a:rPr lang="en-US" sz="4300" dirty="0"/>
              <a:t>&gt; </a:t>
            </a:r>
            <a:r>
              <a:rPr lang="en-US" sz="4300" b="1" dirty="0"/>
              <a:t>as</a:t>
            </a:r>
            <a:r>
              <a:rPr lang="en-US" sz="4300" dirty="0"/>
              <a:t> &lt;</a:t>
            </a:r>
            <a:r>
              <a:rPr lang="en-US" sz="4300" dirty="0" err="1"/>
              <a:t>alt_name</a:t>
            </a:r>
            <a:r>
              <a:rPr lang="en-US" sz="4300" dirty="0"/>
              <a:t>&gt;</a:t>
            </a:r>
          </a:p>
          <a:p>
            <a:pPr marL="0" indent="0">
              <a:buNone/>
            </a:pPr>
            <a:r>
              <a:rPr lang="en-US" sz="4300" b="1" dirty="0"/>
              <a:t>from </a:t>
            </a:r>
            <a:r>
              <a:rPr lang="en-US" sz="4300" dirty="0"/>
              <a:t>&lt;</a:t>
            </a:r>
            <a:r>
              <a:rPr lang="en-US" sz="4300" dirty="0" err="1"/>
              <a:t>module_name</a:t>
            </a:r>
            <a:r>
              <a:rPr lang="en-US" sz="4300" dirty="0"/>
              <a:t>&gt; </a:t>
            </a:r>
            <a:r>
              <a:rPr lang="en-US" sz="4300" b="1" dirty="0"/>
              <a:t>import</a:t>
            </a:r>
            <a:r>
              <a:rPr lang="en-US" sz="4300" dirty="0"/>
              <a:t> &lt;name(s)&gt;</a:t>
            </a:r>
          </a:p>
          <a:p>
            <a:pPr marL="0" indent="0">
              <a:buNone/>
            </a:pPr>
            <a:r>
              <a:rPr lang="en-US" sz="4300" b="1" dirty="0"/>
              <a:t>from</a:t>
            </a:r>
            <a:r>
              <a:rPr lang="en-US" sz="4300" dirty="0"/>
              <a:t> &lt;</a:t>
            </a:r>
            <a:r>
              <a:rPr lang="en-US" sz="4300" dirty="0" err="1"/>
              <a:t>module_name</a:t>
            </a:r>
            <a:r>
              <a:rPr lang="en-US" sz="4300" dirty="0"/>
              <a:t>&gt; </a:t>
            </a:r>
            <a:r>
              <a:rPr lang="en-US" sz="4300" b="1" dirty="0"/>
              <a:t>import</a:t>
            </a:r>
            <a:r>
              <a:rPr lang="en-US" sz="4300" dirty="0"/>
              <a:t> &lt;name&gt; </a:t>
            </a:r>
            <a:r>
              <a:rPr lang="en-US" sz="4300" b="1" dirty="0"/>
              <a:t>as</a:t>
            </a:r>
            <a:r>
              <a:rPr lang="en-US" sz="4300" dirty="0"/>
              <a:t> &lt;</a:t>
            </a:r>
            <a:r>
              <a:rPr lang="en-US" sz="4300" dirty="0" err="1"/>
              <a:t>alt_name</a:t>
            </a:r>
            <a:r>
              <a:rPr lang="en-US" sz="4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39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The </a:t>
            </a:r>
            <a:r>
              <a:rPr lang="en-PH" sz="5400" b="1" dirty="0" err="1"/>
              <a:t>dir</a:t>
            </a:r>
            <a:r>
              <a:rPr lang="en-PH" sz="5400" b="1" dirty="0"/>
              <a:t>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6349" y="1111847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/>
              <a:t>The </a:t>
            </a:r>
            <a:r>
              <a:rPr lang="en-US" sz="4300" b="1" dirty="0" err="1"/>
              <a:t>dir</a:t>
            </a:r>
            <a:r>
              <a:rPr lang="en-US" sz="4300" b="1" dirty="0"/>
              <a:t>() Function</a:t>
            </a:r>
          </a:p>
          <a:p>
            <a:r>
              <a:rPr lang="en-US" sz="4300" dirty="0"/>
              <a:t> The built-in </a:t>
            </a:r>
            <a:r>
              <a:rPr lang="en-US" sz="4300" b="1" dirty="0" err="1"/>
              <a:t>dir</a:t>
            </a:r>
            <a:r>
              <a:rPr lang="en-US" sz="4300" b="1" dirty="0"/>
              <a:t>() </a:t>
            </a:r>
            <a:r>
              <a:rPr lang="en-US" sz="4300" dirty="0"/>
              <a:t>returns a list of defined names in namespace.</a:t>
            </a:r>
          </a:p>
          <a:p>
            <a:r>
              <a:rPr lang="en-US" sz="4300" dirty="0"/>
              <a:t> Without arguments, it produces an alphabetically sorted list of names in the current local symbol table</a:t>
            </a:r>
          </a:p>
        </p:txBody>
      </p:sp>
    </p:spTree>
    <p:extLst>
      <p:ext uri="{BB962C8B-B14F-4D97-AF65-F5344CB8AC3E}">
        <p14:creationId xmlns:p14="http://schemas.microsoft.com/office/powerpoint/2010/main" val="767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2717</TotalTime>
  <Words>236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 Absolute Beginners</vt:lpstr>
      <vt:lpstr>Modules</vt:lpstr>
      <vt:lpstr>Modules</vt:lpstr>
      <vt:lpstr>Types of Modules</vt:lpstr>
      <vt:lpstr>Types of Modules</vt:lpstr>
      <vt:lpstr>Types of Modules</vt:lpstr>
      <vt:lpstr>Forms of import statement</vt:lpstr>
      <vt:lpstr>The dir() function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85</cp:revision>
  <dcterms:created xsi:type="dcterms:W3CDTF">2020-02-01T08:00:11Z</dcterms:created>
  <dcterms:modified xsi:type="dcterms:W3CDTF">2020-06-12T07:17:18Z</dcterms:modified>
</cp:coreProperties>
</file>