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4" r:id="rId5"/>
    <p:sldId id="29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__name__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Every module in Python has a special attribute called </a:t>
            </a:r>
            <a:r>
              <a:rPr lang="en-US" sz="4300" b="1" dirty="0"/>
              <a:t>__name__</a:t>
            </a:r>
            <a:r>
              <a:rPr lang="en-US" sz="4300" dirty="0"/>
              <a:t>. The value of </a:t>
            </a:r>
            <a:r>
              <a:rPr lang="en-US" sz="4300" b="1" dirty="0"/>
              <a:t>__name__ </a:t>
            </a:r>
            <a:r>
              <a:rPr lang="en-US" sz="4300" dirty="0"/>
              <a:t>attribute is set to </a:t>
            </a:r>
            <a:r>
              <a:rPr lang="en-US" sz="4300" b="1" dirty="0"/>
              <a:t>'__main__' </a:t>
            </a:r>
            <a:r>
              <a:rPr lang="en-US" sz="4300" dirty="0"/>
              <a:t>when module run as main program.</a:t>
            </a:r>
          </a:p>
          <a:p>
            <a:r>
              <a:rPr lang="en-US" sz="4300" dirty="0"/>
              <a:t>Otherwise, the value of </a:t>
            </a:r>
            <a:r>
              <a:rPr lang="en-US" sz="4300" b="1" dirty="0"/>
              <a:t>__name__ </a:t>
            </a:r>
            <a:r>
              <a:rPr lang="en-US" sz="4300" dirty="0"/>
              <a:t>is set to the name of the module.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60" y="1484165"/>
            <a:ext cx="7789401" cy="4903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300" b="1" dirty="0">
                <a:solidFill>
                  <a:srgbClr val="FF0000"/>
                </a:solidFill>
              </a:rPr>
              <a:t># pytest1.py</a:t>
            </a:r>
          </a:p>
          <a:p>
            <a:pPr marL="0" indent="0">
              <a:buNone/>
            </a:pPr>
            <a:r>
              <a:rPr lang="en-US" sz="4300" b="1" dirty="0"/>
              <a:t>print(</a:t>
            </a:r>
            <a:r>
              <a:rPr lang="en-US" sz="4300" b="1" dirty="0">
                <a:solidFill>
                  <a:srgbClr val="00B050"/>
                </a:solidFill>
              </a:rPr>
              <a:t>__name__</a:t>
            </a:r>
            <a:r>
              <a:rPr lang="en-US" sz="4300" b="1" dirty="0"/>
              <a:t>)</a:t>
            </a:r>
          </a:p>
          <a:p>
            <a:pPr marL="0" indent="0">
              <a:buNone/>
            </a:pP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// __main__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b="1" dirty="0">
                <a:solidFill>
                  <a:srgbClr val="FF0000"/>
                </a:solidFill>
              </a:rPr>
              <a:t># pytest2.py</a:t>
            </a:r>
          </a:p>
          <a:p>
            <a:pPr marL="0" indent="0">
              <a:buNone/>
            </a:pPr>
            <a:r>
              <a:rPr lang="en-US" sz="4300" b="1" dirty="0"/>
              <a:t>import pytest1</a:t>
            </a:r>
          </a:p>
          <a:p>
            <a:pPr marL="0" indent="0">
              <a:buNone/>
            </a:pP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// pytest1</a:t>
            </a:r>
          </a:p>
        </p:txBody>
      </p:sp>
    </p:spTree>
    <p:extLst>
      <p:ext uri="{BB962C8B-B14F-4D97-AF65-F5344CB8AC3E}">
        <p14:creationId xmlns:p14="http://schemas.microsoft.com/office/powerpoint/2010/main" val="18192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60" y="1484165"/>
            <a:ext cx="9400180" cy="4903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b="1" dirty="0">
                <a:solidFill>
                  <a:srgbClr val="FF0000"/>
                </a:solidFill>
              </a:rPr>
              <a:t># pytest1.py</a:t>
            </a:r>
          </a:p>
          <a:p>
            <a:pPr marL="0" indent="0">
              <a:buNone/>
            </a:pPr>
            <a:r>
              <a:rPr lang="en-US" sz="4300" b="1" dirty="0"/>
              <a:t>def </a:t>
            </a:r>
            <a:r>
              <a:rPr lang="en-US" sz="4300" b="1" dirty="0">
                <a:solidFill>
                  <a:srgbClr val="00B050"/>
                </a:solidFill>
              </a:rPr>
              <a:t>greet</a:t>
            </a:r>
            <a:r>
              <a:rPr lang="en-US" sz="4300" dirty="0"/>
              <a:t>():</a:t>
            </a:r>
          </a:p>
          <a:p>
            <a:pPr marL="0" indent="0">
              <a:buNone/>
            </a:pPr>
            <a:r>
              <a:rPr lang="en-US" sz="4300" dirty="0"/>
              <a:t>    	</a:t>
            </a:r>
            <a:r>
              <a:rPr lang="en-US" sz="4300" b="1" dirty="0"/>
              <a:t>print</a:t>
            </a:r>
            <a:r>
              <a:rPr lang="en-US" sz="4300" dirty="0"/>
              <a:t>('</a:t>
            </a:r>
            <a:r>
              <a:rPr lang="en-US" sz="4300" b="1" dirty="0"/>
              <a:t>I am from pytest1.py</a:t>
            </a:r>
            <a:r>
              <a:rPr lang="en-US" sz="4300" dirty="0"/>
              <a:t>')</a:t>
            </a:r>
          </a:p>
          <a:p>
            <a:pPr marL="0" indent="0">
              <a:buNone/>
            </a:pPr>
            <a:r>
              <a:rPr lang="en-US" sz="4300" b="1" dirty="0"/>
              <a:t>if</a:t>
            </a:r>
            <a:r>
              <a:rPr lang="en-US" sz="4300" dirty="0"/>
              <a:t> </a:t>
            </a:r>
            <a:r>
              <a:rPr lang="en-US" sz="4300" b="1" dirty="0"/>
              <a:t>__name__ </a:t>
            </a:r>
            <a:r>
              <a:rPr lang="en-US" sz="4300" dirty="0"/>
              <a:t>== </a:t>
            </a:r>
            <a:r>
              <a:rPr lang="en-US" sz="4300" b="1" dirty="0"/>
              <a:t>'__main__':</a:t>
            </a:r>
          </a:p>
          <a:p>
            <a:pPr marL="0" indent="0">
              <a:buNone/>
            </a:pPr>
            <a:r>
              <a:rPr lang="en-US" sz="4300" dirty="0"/>
              <a:t>    	</a:t>
            </a:r>
            <a:r>
              <a:rPr lang="en-US" sz="4300" b="1" dirty="0"/>
              <a:t>print</a:t>
            </a:r>
            <a:r>
              <a:rPr lang="en-US" sz="4300" dirty="0"/>
              <a:t>(</a:t>
            </a:r>
            <a:r>
              <a:rPr lang="en-US" sz="4300" b="1" dirty="0"/>
              <a:t>'This is the new program</a:t>
            </a:r>
            <a:r>
              <a:rPr lang="en-US" sz="4300" dirty="0"/>
              <a:t>')</a:t>
            </a:r>
          </a:p>
          <a:p>
            <a:pPr marL="0" indent="0">
              <a:buNone/>
            </a:pPr>
            <a:r>
              <a:rPr lang="en-US" sz="4300" dirty="0"/>
              <a:t>    	</a:t>
            </a:r>
            <a:r>
              <a:rPr lang="en-US" sz="4300" b="1" dirty="0"/>
              <a:t>greet</a:t>
            </a:r>
            <a:r>
              <a:rPr lang="en-US" sz="4300" dirty="0"/>
              <a:t>()</a:t>
            </a:r>
          </a:p>
          <a:p>
            <a:pPr marL="0" indent="0">
              <a:buNone/>
            </a:pPr>
            <a:r>
              <a:rPr lang="en-US" sz="4300" b="1" dirty="0">
                <a:solidFill>
                  <a:srgbClr val="FF0000"/>
                </a:solidFill>
              </a:rPr>
              <a:t># pytest2.py</a:t>
            </a:r>
          </a:p>
          <a:p>
            <a:pPr marL="0" indent="0">
              <a:buNone/>
            </a:pPr>
            <a:r>
              <a:rPr lang="en-US" sz="4300" b="1" dirty="0"/>
              <a:t>import pytest1</a:t>
            </a:r>
          </a:p>
          <a:p>
            <a:pPr marL="0" indent="0">
              <a:buNone/>
            </a:pPr>
            <a:r>
              <a:rPr lang="en-US" sz="4300" b="1" dirty="0"/>
              <a:t>pytest1</a:t>
            </a:r>
            <a:r>
              <a:rPr lang="en-US" sz="4300" dirty="0"/>
              <a:t>.</a:t>
            </a:r>
            <a:r>
              <a:rPr lang="en-US" sz="4300" b="1" dirty="0"/>
              <a:t>greet</a:t>
            </a:r>
            <a:r>
              <a:rPr lang="en-US" sz="4300" dirty="0"/>
              <a:t>()	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// I am from pytest1.py</a:t>
            </a:r>
          </a:p>
        </p:txBody>
      </p:sp>
    </p:spTree>
    <p:extLst>
      <p:ext uri="{BB962C8B-B14F-4D97-AF65-F5344CB8AC3E}">
        <p14:creationId xmlns:p14="http://schemas.microsoft.com/office/powerpoint/2010/main" val="31054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151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 Absolute Beginners</vt:lpstr>
      <vt:lpstr>__name__</vt:lpstr>
      <vt:lpstr>__name__</vt:lpstr>
      <vt:lpstr>__name__</vt:lpstr>
      <vt:lpstr>__name__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90</cp:revision>
  <dcterms:created xsi:type="dcterms:W3CDTF">2020-02-01T08:00:11Z</dcterms:created>
  <dcterms:modified xsi:type="dcterms:W3CDTF">2020-06-12T14:18:36Z</dcterms:modified>
</cp:coreProperties>
</file>