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34" r:id="rId3"/>
    <p:sldId id="264" r:id="rId4"/>
    <p:sldId id="259" r:id="rId5"/>
    <p:sldId id="260" r:id="rId6"/>
    <p:sldId id="265" r:id="rId7"/>
    <p:sldId id="336" r:id="rId8"/>
    <p:sldId id="335" r:id="rId9"/>
    <p:sldId id="273" r:id="rId10"/>
    <p:sldId id="268" r:id="rId11"/>
    <p:sldId id="337" r:id="rId12"/>
    <p:sldId id="338" r:id="rId13"/>
    <p:sldId id="339" r:id="rId14"/>
    <p:sldId id="340" r:id="rId15"/>
    <p:sldId id="342" r:id="rId16"/>
    <p:sldId id="341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8FFA6-7DB7-4CF2-BA37-02ACFD70D1A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22CE1-D640-48DC-8B82-D3B81ABC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9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2D9F-A879-47CD-B45F-7810F464F66E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060F-EA69-4445-A895-B9DF9DB8798B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0C2-8B55-4E20-B5F0-82882F14996A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4931-ECA8-43A8-8512-DAB17843255F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080E-ECA1-4A8E-8169-72CFAAC44D02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E235-80EC-4B82-B5B9-E1E4D371F6D9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4E10-3F3B-428D-84B4-56AD0C9FA880}" type="datetime1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ADEF-3155-484D-86D6-9968D500D20B}" type="datetime1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3CD6-177F-4179-B3A5-F95A3E53369F}" type="datetime1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D4AE-469B-41E1-9C66-38064DD8E9E9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E0F-63C7-4C8A-ACD4-872519B5FD19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7A2E-94AE-4411-B5B5-EC9DFFA91E25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76323-A9F3-466E-94F2-59C281D7EA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83838"/>
            <a:ext cx="12099235" cy="75577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050"/>
                </a:solidFill>
                <a:latin typeface="Arial Rounded MT Bold" panose="020F0704030504030204" pitchFamily="34" charset="0"/>
              </a:rPr>
              <a:t>Presentation On CV and Cover letter</a:t>
            </a:r>
            <a:endParaRPr lang="en-US" sz="3200" dirty="0">
              <a:solidFill>
                <a:srgbClr val="92D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32105"/>
            <a:ext cx="12192000" cy="372424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Presented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by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MD.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Jaynal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Abdin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 _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fornian FB" panose="0207040306080B030204" pitchFamily="18" charset="0"/>
              </a:rPr>
              <a:t>191902055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MD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.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Gias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Uddin _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fornian FB" panose="0207040306080B030204" pitchFamily="18" charset="0"/>
              </a:rPr>
              <a:t>191902054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Sanjida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Alomgir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 Kona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_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fornian FB" panose="0207040306080B030204" pitchFamily="18" charset="0"/>
              </a:rPr>
              <a:t>191902011</a:t>
            </a:r>
          </a:p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Md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Mohosin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 Khan _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alifornian FB" panose="0207040306080B030204" pitchFamily="18" charset="0"/>
              </a:rPr>
              <a:t>191902010</a:t>
            </a:r>
          </a:p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Rakib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 Mia _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alifornian FB" panose="0207040306080B030204" pitchFamily="18" charset="0"/>
              </a:rPr>
              <a:t>191902063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alifornian FB" panose="0207040306080B030204" pitchFamily="18" charset="0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alifornian FB" panose="0207040306080B030204" pitchFamily="18" charset="0"/>
            </a:endParaRPr>
          </a:p>
          <a:p>
            <a:endParaRPr lang="en-US" sz="7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49" y="145279"/>
            <a:ext cx="2507495" cy="133855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8B26-7D61-48AC-8DF1-C4BDCDF9BB14}" type="datetime1">
              <a:rPr lang="en-US" smtClean="0"/>
              <a:t>1/8/2023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7789"/>
            <a:ext cx="1416049" cy="1416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  <a:latin typeface="+mn-lt"/>
              </a:rPr>
              <a:t>How to write a good CV?</a:t>
            </a:r>
            <a:endParaRPr lang="en-US" sz="3200" b="1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71A0-50CC-47F9-8840-05F59F8DDAD4}" type="datetime1">
              <a:rPr lang="en-US" smtClean="0"/>
              <a:t>1/9/2023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20254" y="2486826"/>
            <a:ext cx="73237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Easy to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Logical ordered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 small or not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Avoid spelling or grammar mistake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Should use proper font and font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Avoid writing whole sentences/Short </a:t>
            </a:r>
            <a:r>
              <a:rPr lang="en-US" sz="2400" dirty="0" smtClean="0"/>
              <a:t>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  <a:latin typeface="+mn-lt"/>
              </a:rPr>
              <a:t>Cover Letter</a:t>
            </a:r>
            <a:endParaRPr lang="en-US" sz="3200" b="1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71A0-50CC-47F9-8840-05F59F8DDAD4}" type="datetime1">
              <a:rPr lang="en-US" smtClean="0"/>
              <a:t>1/9/2023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31350" y="2570698"/>
            <a:ext cx="97251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Job application letter is the cover letter for your job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Is accompanied by your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Identify your most relevant skills or experiences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Job application letter- a complement but not duplicate a CV/resume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Express a high level knowledge about the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73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  <a:latin typeface="+mn-lt"/>
              </a:rPr>
              <a:t>Objectives</a:t>
            </a:r>
            <a:endParaRPr lang="en-US" sz="3200" b="1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71A0-50CC-47F9-8840-05F59F8DDAD4}" type="datetime1">
              <a:rPr lang="en-US" smtClean="0"/>
              <a:t>1/9/2023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31350" y="2570698"/>
            <a:ext cx="97251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introduce yourself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ask for </a:t>
            </a:r>
            <a:r>
              <a:rPr lang="en-US" sz="2400" dirty="0" smtClean="0"/>
              <a:t>interview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Draw attention to relevant qualifications and experiences.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match what you have to offer and the potential employer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persuade your future employer to consider the application carefully.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225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  <a:latin typeface="+mn-lt"/>
              </a:rPr>
              <a:t>Guidelines</a:t>
            </a:r>
            <a:endParaRPr lang="en-US" sz="3200" b="1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71A0-50CC-47F9-8840-05F59F8DDAD4}" type="datetime1">
              <a:rPr lang="en-US" smtClean="0"/>
              <a:t>1/9/2023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998127"/>
            <a:ext cx="972511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Three important issues should follow:</a:t>
            </a:r>
          </a:p>
          <a:p>
            <a:endParaRPr lang="en-US" sz="2800" b="1" dirty="0" smtClean="0"/>
          </a:p>
          <a:p>
            <a:r>
              <a:rPr lang="en-US" sz="2400" dirty="0" smtClean="0"/>
              <a:t>1. First paragraph:</a:t>
            </a:r>
          </a:p>
          <a:p>
            <a:r>
              <a:rPr lang="en-US" sz="2400" dirty="0" smtClean="0"/>
              <a:t>	Why you are writing to the organization</a:t>
            </a:r>
          </a:p>
          <a:p>
            <a:r>
              <a:rPr lang="en-US" sz="2400" dirty="0" smtClean="0"/>
              <a:t>2. Middle paragraph: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What you have to offer?</a:t>
            </a:r>
          </a:p>
          <a:p>
            <a:r>
              <a:rPr lang="en-US" sz="2400" dirty="0" smtClean="0"/>
              <a:t>3. Concluding paragraph: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How you will flow up?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17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  <a:latin typeface="+mn-lt"/>
              </a:rPr>
              <a:t>First paragraph</a:t>
            </a:r>
            <a:endParaRPr lang="en-US" sz="3200" b="1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71A0-50CC-47F9-8840-05F59F8DDAD4}" type="datetime1">
              <a:rPr lang="en-US" smtClean="0"/>
              <a:t>1/9/2023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31350" y="2570698"/>
            <a:ext cx="97251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it an advertise position mention the position where it was advertised.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 wish to apply for the position of the </a:t>
            </a:r>
            <a:r>
              <a:rPr lang="en-US" sz="2400" dirty="0"/>
              <a:t>S</a:t>
            </a:r>
            <a:r>
              <a:rPr lang="en-US" sz="2400" dirty="0" smtClean="0"/>
              <a:t>oftware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9502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  <a:latin typeface="+mn-lt"/>
              </a:rPr>
              <a:t>Middle Paragraph</a:t>
            </a:r>
            <a:endParaRPr lang="en-US" sz="3200" b="1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71A0-50CC-47F9-8840-05F59F8DDAD4}" type="datetime1">
              <a:rPr lang="en-US" smtClean="0"/>
              <a:t>1/9/2023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31350" y="2570698"/>
            <a:ext cx="97251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Tell them what you have to offer.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Why they should read your CV?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Summarize your experiences and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Respond to the position requirements as per the advertisement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Should tell you on some unique points that you might have.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916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  <a:latin typeface="+mn-lt"/>
              </a:rPr>
              <a:t>Closing paragraph</a:t>
            </a:r>
            <a:endParaRPr lang="en-US" sz="3200" b="1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71A0-50CC-47F9-8840-05F59F8DDAD4}" type="datetime1">
              <a:rPr lang="en-US" smtClean="0"/>
              <a:t>1/9/2023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31350" y="2570698"/>
            <a:ext cx="9725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Should ask for some action from the recipient.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 contact number, email address to ease reader to you.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Should thank the recipient giving opportunity to apply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Leave space for signature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Write your full name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2538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6ECC-86F9-45F8-9B1D-568C0C945B41}" type="datetime1">
              <a:rPr lang="en-US" smtClean="0"/>
              <a:t>1/8/2023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808" y="0"/>
            <a:ext cx="9142383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18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710A-01CC-45A0-80A5-09C4966DADA5}" type="datetime1">
              <a:rPr lang="en-US" smtClean="0"/>
              <a:t>1/8/2023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8A19238-77F8-A280-D33C-B28C3551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ADEF-3155-484D-86D6-9968D500D20B}" type="datetime1">
              <a:rPr lang="en-US" smtClean="0"/>
              <a:t>1/8/2023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06EB8C-3DDF-72FE-683F-7D4113C7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C2184AD-7780-A016-9939-1012D505F8D6}"/>
              </a:ext>
            </a:extLst>
          </p:cNvPr>
          <p:cNvSpPr txBox="1"/>
          <p:nvPr/>
        </p:nvSpPr>
        <p:spPr>
          <a:xfrm>
            <a:off x="2209800" y="1399043"/>
            <a:ext cx="8024501" cy="5139869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What is CV?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When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hould we use a CV?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How long should a CV be?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What information should a CV include?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How to write a good CV?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What is Cover letter?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Objectives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What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information should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include in Introductory?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What information should  include in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Middle Paragraph?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What information should  include in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Closing?</a:t>
            </a:r>
          </a:p>
          <a:p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3918" y="444381"/>
            <a:ext cx="428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  <a:latin typeface="Arial Rounded MT Bold" panose="020F0704030504030204" pitchFamily="34" charset="0"/>
              </a:rPr>
              <a:t>Contents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33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0996-EE38-40C6-BEFF-5EAF58D79EE0}" type="datetime1">
              <a:rPr lang="en-US" smtClean="0"/>
              <a:t>1/8/2023</a:t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38200" y="1647853"/>
            <a:ext cx="11208385" cy="388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1030"/>
              </a:spcAft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 CV is a short description of the persons educational and professional history. </a:t>
            </a:r>
            <a:endParaRPr lang="en-US" sz="18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638" y="2771107"/>
            <a:ext cx="4445047" cy="295797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92D050"/>
                </a:solidFill>
                <a:latin typeface="+mn-lt"/>
              </a:rPr>
              <a:t>What is CV?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92D050"/>
                </a:solidFill>
                <a:latin typeface="+mn-lt"/>
              </a:rPr>
              <a:t>When </a:t>
            </a:r>
            <a:r>
              <a:rPr lang="en-US" sz="3200" b="1" dirty="0" smtClean="0">
                <a:solidFill>
                  <a:srgbClr val="92D050"/>
                </a:solidFill>
                <a:latin typeface="+mn-lt"/>
              </a:rPr>
              <a:t>should we use </a:t>
            </a:r>
            <a:r>
              <a:rPr lang="en-US" sz="3200" b="1" dirty="0">
                <a:solidFill>
                  <a:srgbClr val="92D050"/>
                </a:solidFill>
                <a:latin typeface="+mn-lt"/>
              </a:rPr>
              <a:t>a CV?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0E2-CC4A-428B-BF3B-64A7A6655A27}" type="datetime1">
              <a:rPr lang="en-US" smtClean="0"/>
              <a:t>1/8/2023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615156"/>
            <a:ext cx="4955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When we are applying for a job at interviews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CV should short not longer than two pages.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98" y="2806536"/>
            <a:ext cx="4369002" cy="3549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2094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92D050"/>
                </a:solidFill>
                <a:latin typeface="+mn-lt"/>
              </a:rPr>
              <a:t>What information should a CV include?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000" kern="12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/>
            </a:r>
            <a:br>
              <a:rPr lang="en-US" sz="4000" kern="1200" dirty="0">
                <a:solidFill>
                  <a:schemeClr val="accent6"/>
                </a:solidFill>
                <a:latin typeface="Arial Rounded MT Bold" panose="020F0704030504030204" pitchFamily="34" charset="0"/>
              </a:rPr>
            </a:br>
            <a:endParaRPr lang="en-US" sz="4000" dirty="0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5</a:t>
            </a:fld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A664-9635-4622-AD5A-2D4E9FA1F48E}" type="datetime1">
              <a:rPr lang="en-US" smtClean="0"/>
              <a:t>1/9/2023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45750" y="2110811"/>
            <a:ext cx="6665719" cy="93149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Personal Information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2845748" y="3079213"/>
            <a:ext cx="6665719" cy="9314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Work Experience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5748" y="4031884"/>
            <a:ext cx="6665719" cy="9314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Education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2845748" y="5004735"/>
            <a:ext cx="6665719" cy="931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Skills and Interest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92D050"/>
                </a:solidFill>
                <a:latin typeface="+mn-lt"/>
              </a:rPr>
              <a:t>What information should a CV include?</a:t>
            </a:r>
            <a:r>
              <a:rPr lang="en-US" kern="1200" dirty="0">
                <a:solidFill>
                  <a:srgbClr val="92D050"/>
                </a:solidFill>
                <a:latin typeface="Arial Rounded MT Bold" panose="020F0704030504030204" pitchFamily="34" charset="0"/>
              </a:rPr>
              <a:t/>
            </a:r>
            <a:br>
              <a:rPr lang="en-US" kern="1200" dirty="0">
                <a:solidFill>
                  <a:srgbClr val="92D050"/>
                </a:solidFill>
                <a:latin typeface="Arial Rounded MT Bold" panose="020F0704030504030204" pitchFamily="34" charset="0"/>
              </a:rPr>
            </a:b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A513-F7C3-44C5-93CE-BE98C5B37D06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797675" y="65798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82766" y="1613776"/>
            <a:ext cx="715283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Personal Information</a:t>
            </a:r>
          </a:p>
          <a:p>
            <a:endParaRPr lang="en-US" sz="2800" b="1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b="1" dirty="0" smtClean="0"/>
              <a:t>Name and surname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b="1" dirty="0" smtClean="0"/>
              <a:t>Date of Birthday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b="1" dirty="0" smtClean="0"/>
              <a:t>Address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b="1" dirty="0" smtClean="0"/>
              <a:t>Email address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b="1" dirty="0" smtClean="0"/>
              <a:t>Telephone Number with Country code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b="1" dirty="0" smtClean="0"/>
              <a:t>Formal Picture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736D8F-50F7-8B77-BCCE-58264AEC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92D050"/>
                </a:solidFill>
                <a:latin typeface="+mn-lt"/>
              </a:rPr>
              <a:t>What information should a CV include?</a:t>
            </a:r>
            <a:r>
              <a:rPr lang="en-US" sz="3200" b="1" dirty="0">
                <a:solidFill>
                  <a:srgbClr val="92D050"/>
                </a:solidFill>
                <a:latin typeface="Arial Rounded MT Bold" panose="020F0704030504030204" pitchFamily="34" charset="0"/>
              </a:rPr>
              <a:t/>
            </a:r>
            <a:br>
              <a:rPr lang="en-US" sz="3200" b="1" dirty="0">
                <a:solidFill>
                  <a:srgbClr val="92D050"/>
                </a:solidFill>
                <a:latin typeface="Arial Rounded MT Bold" panose="020F0704030504030204" pitchFamily="34" charset="0"/>
              </a:rPr>
            </a:br>
            <a:endParaRPr lang="en-US" sz="3200" dirty="0">
              <a:solidFill>
                <a:srgbClr val="92D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5057DE-76BA-52BE-0427-3F1B569B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4931-ECA8-43A8-8512-DAB17843255F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F4961D-6BFD-E5D4-731F-E9519D39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Work Experiences:</a:t>
            </a:r>
          </a:p>
          <a:p>
            <a:pPr marL="0" indent="0">
              <a:buNone/>
            </a:pPr>
            <a:r>
              <a:rPr lang="en-US" sz="2400" dirty="0" smtClean="0"/>
              <a:t>Here, we should add our work experiences where we were work before or still now working.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Work place name</a:t>
            </a:r>
          </a:p>
          <a:p>
            <a:r>
              <a:rPr lang="en-US" sz="2400" dirty="0" smtClean="0"/>
              <a:t>Position</a:t>
            </a:r>
          </a:p>
          <a:p>
            <a:r>
              <a:rPr lang="en-US" sz="2400" dirty="0" smtClean="0"/>
              <a:t>Duration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7123FB-0AC0-864F-DA5E-6BACC5E3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82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  <a:latin typeface="+mn-lt"/>
              </a:rPr>
              <a:t>What information should a CV include?</a:t>
            </a:r>
            <a:r>
              <a:rPr lang="en-US" sz="3200" b="1" dirty="0" smtClean="0">
                <a:solidFill>
                  <a:srgbClr val="92D050"/>
                </a:solidFill>
                <a:latin typeface="Arial Rounded MT Bold" panose="020F0704030504030204" pitchFamily="34" charset="0"/>
              </a:rPr>
              <a:t/>
            </a:r>
            <a:br>
              <a:rPr lang="en-US" sz="3200" b="1" dirty="0" smtClean="0">
                <a:solidFill>
                  <a:srgbClr val="92D050"/>
                </a:solidFill>
                <a:latin typeface="Arial Rounded MT Bold" panose="020F0704030504030204" pitchFamily="34" charset="0"/>
              </a:rPr>
            </a:br>
            <a:endParaRPr lang="en-US" sz="3200" dirty="0">
              <a:solidFill>
                <a:srgbClr val="92D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B38038A-2404-61B2-FF09-8408F754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ADEF-3155-484D-86D6-9968D500D20B}" type="datetime1">
              <a:rPr lang="en-US" smtClean="0"/>
              <a:t>1/9/2023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79FB841-6442-4ADA-7D5C-5D3F3F98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7666" y="1692067"/>
            <a:ext cx="570004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Education:</a:t>
            </a:r>
            <a:endParaRPr lang="en-US" sz="2400" b="1" dirty="0" smtClean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Institution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Passing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48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522"/>
            <a:ext cx="10515600" cy="158145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92D050"/>
                </a:solidFill>
                <a:latin typeface="+mn-lt"/>
              </a:rPr>
              <a:t>What information should a CV include?</a:t>
            </a:r>
            <a:r>
              <a:rPr lang="en-US" sz="3200" b="1" dirty="0">
                <a:solidFill>
                  <a:srgbClr val="92D050"/>
                </a:solidFill>
                <a:latin typeface="+mn-lt"/>
              </a:rPr>
              <a:t/>
            </a:r>
            <a:br>
              <a:rPr lang="en-US" sz="3200" b="1" dirty="0">
                <a:solidFill>
                  <a:srgbClr val="92D050"/>
                </a:solidFill>
                <a:latin typeface="+mn-lt"/>
              </a:rPr>
            </a:br>
            <a:endParaRPr lang="en-US" sz="3200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6323-A9F3-466E-94F2-59C281D7EA33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67485"/>
            <a:ext cx="10515600" cy="49094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Skills And Interests:</a:t>
            </a:r>
          </a:p>
          <a:p>
            <a:pPr algn="just"/>
            <a:r>
              <a:rPr lang="en-US" sz="2400" dirty="0" smtClean="0"/>
              <a:t>Communication skills</a:t>
            </a:r>
          </a:p>
          <a:p>
            <a:pPr algn="just"/>
            <a:r>
              <a:rPr lang="en-US" sz="2400" dirty="0" smtClean="0"/>
              <a:t>Computer skills </a:t>
            </a:r>
          </a:p>
          <a:p>
            <a:pPr algn="just"/>
            <a:r>
              <a:rPr lang="en-US" sz="2400" dirty="0" smtClean="0"/>
              <a:t>Technical skills</a:t>
            </a:r>
          </a:p>
          <a:p>
            <a:pPr algn="just"/>
            <a:r>
              <a:rPr lang="en-US" sz="2400" dirty="0" smtClean="0"/>
              <a:t>Organization skills</a:t>
            </a:r>
          </a:p>
          <a:p>
            <a:pPr algn="just"/>
            <a:r>
              <a:rPr lang="en-US" sz="2400" dirty="0" smtClean="0"/>
              <a:t>Other skills</a:t>
            </a:r>
            <a:endParaRPr lang="en-US" sz="2400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574-40A6-4C7D-9639-A74F75C35A3C}" type="datetime1">
              <a:rPr lang="en-US" smtClean="0"/>
              <a:t>1/9/2023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696</TotalTime>
  <Words>526</Words>
  <Application>Microsoft Office PowerPoint</Application>
  <PresentationFormat>Widescreen</PresentationFormat>
  <Paragraphs>153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Californian FB</vt:lpstr>
      <vt:lpstr>Wingdings</vt:lpstr>
      <vt:lpstr>Office Theme</vt:lpstr>
      <vt:lpstr>Presentation On CV and Cover letter</vt:lpstr>
      <vt:lpstr>PowerPoint Presentation</vt:lpstr>
      <vt:lpstr>What is CV? </vt:lpstr>
      <vt:lpstr>When should we use a CV?</vt:lpstr>
      <vt:lpstr>What information should a CV include?  </vt:lpstr>
      <vt:lpstr>What information should a CV include? </vt:lpstr>
      <vt:lpstr>What information should a CV include? </vt:lpstr>
      <vt:lpstr>What information should a CV include? </vt:lpstr>
      <vt:lpstr>What information should a CV include? </vt:lpstr>
      <vt:lpstr>How to write a good CV?</vt:lpstr>
      <vt:lpstr>Cover Letter</vt:lpstr>
      <vt:lpstr>Objectives</vt:lpstr>
      <vt:lpstr>Guidelines</vt:lpstr>
      <vt:lpstr>First paragraph</vt:lpstr>
      <vt:lpstr>Middle Paragraph</vt:lpstr>
      <vt:lpstr>Closing paragraph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Based Multi-Object Tracking (MOT) System Using Particle Filter</dc:title>
  <dc:creator>priti kona</dc:creator>
  <cp:lastModifiedBy>This Pc</cp:lastModifiedBy>
  <cp:revision>181</cp:revision>
  <dcterms:created xsi:type="dcterms:W3CDTF">2022-04-03T15:19:00Z</dcterms:created>
  <dcterms:modified xsi:type="dcterms:W3CDTF">2023-01-08T19:38:28Z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F915C049771B46EAB55A23318EB82F7F</vt:lpwstr>
  </property>
  <property fmtid="{D5CDD505-2E9C-101B-9397-08002B2CF9AE}" pid="3" name="KSOProductBuildVer">
    <vt:lpwstr>1033-11.2.0.11210</vt:lpwstr>
  </property>
</Properties>
</file>