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7"/>
  </p:notesMasterIdLst>
  <p:handoutMasterIdLst>
    <p:handoutMasterId r:id="rId28"/>
  </p:handoutMasterIdLst>
  <p:sldIdLst>
    <p:sldId id="594" r:id="rId2"/>
    <p:sldId id="596" r:id="rId3"/>
    <p:sldId id="522" r:id="rId4"/>
    <p:sldId id="597" r:id="rId5"/>
    <p:sldId id="599" r:id="rId6"/>
    <p:sldId id="603" r:id="rId7"/>
    <p:sldId id="605" r:id="rId8"/>
    <p:sldId id="445" r:id="rId9"/>
    <p:sldId id="583" r:id="rId10"/>
    <p:sldId id="586" r:id="rId11"/>
    <p:sldId id="585" r:id="rId12"/>
    <p:sldId id="587" r:id="rId13"/>
    <p:sldId id="588" r:id="rId14"/>
    <p:sldId id="589" r:id="rId15"/>
    <p:sldId id="590" r:id="rId16"/>
    <p:sldId id="591" r:id="rId17"/>
    <p:sldId id="592" r:id="rId18"/>
    <p:sldId id="593" r:id="rId19"/>
    <p:sldId id="511" r:id="rId20"/>
    <p:sldId id="506" r:id="rId21"/>
    <p:sldId id="507" r:id="rId22"/>
    <p:sldId id="580" r:id="rId23"/>
    <p:sldId id="324" r:id="rId24"/>
    <p:sldId id="505" r:id="rId25"/>
    <p:sldId id="60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говор" id="{7C870B02-492D-4628-BCAD-5C3161E884BC}">
          <p14:sldIdLst>
            <p14:sldId id="594"/>
            <p14:sldId id="596"/>
            <p14:sldId id="522"/>
            <p14:sldId id="597"/>
            <p14:sldId id="599"/>
            <p14:sldId id="603"/>
            <p14:sldId id="605"/>
          </p14:sldIdLst>
        </p14:section>
        <p14:section name="Секция по подразбиране" id="{3F39C97B-30DC-4D4C-BA92-60F51C93D2D3}">
          <p14:sldIdLst>
            <p14:sldId id="445"/>
          </p14:sldIdLst>
        </p14:section>
        <p14:section name="Пример" id="{706FF5E1-15C3-4220-906A-7D375F38B696}">
          <p14:sldIdLst>
            <p14:sldId id="583"/>
            <p14:sldId id="586"/>
            <p14:sldId id="585"/>
          </p14:sldIdLst>
        </p14:section>
        <p14:section name="Вложени цикли" id="{2B714FF3-E173-47D3-A829-A8F4FA59986F}">
          <p14:sldIdLst>
            <p14:sldId id="587"/>
            <p14:sldId id="588"/>
            <p14:sldId id="589"/>
            <p14:sldId id="590"/>
            <p14:sldId id="591"/>
            <p14:sldId id="592"/>
            <p14:sldId id="593"/>
            <p14:sldId id="511"/>
            <p14:sldId id="506"/>
            <p14:sldId id="507"/>
            <p14:sldId id="580"/>
            <p14:sldId id="324"/>
            <p14:sldId id="505"/>
            <p14:sldId id="6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76" d="100"/>
          <a:sy n="76" d="100"/>
        </p:scale>
        <p:origin x="762" y="8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c631f8f2bba7ab5a" providerId="LiveId" clId="{839A9C70-6C9F-4148-AC35-5194BED3F391}"/>
    <pc:docChg chg="modSld">
      <pc:chgData name="" userId="c631f8f2bba7ab5a" providerId="LiveId" clId="{839A9C70-6C9F-4148-AC35-5194BED3F391}" dt="2020-04-21T07:39:08.142" v="0"/>
      <pc:docMkLst>
        <pc:docMk/>
      </pc:docMkLst>
      <pc:sldChg chg="modAnim">
        <pc:chgData name="" userId="c631f8f2bba7ab5a" providerId="LiveId" clId="{839A9C70-6C9F-4148-AC35-5194BED3F391}" dt="2020-04-21T07:39:08.142" v="0"/>
        <pc:sldMkLst>
          <pc:docMk/>
          <pc:sldMk cId="2690989533" sldId="580"/>
        </pc:sldMkLst>
      </pc:sldChg>
    </pc:docChg>
  </pc:docChgLst>
  <pc:docChgLst>
    <pc:chgData userId="c631f8f2bba7ab5a" providerId="LiveId" clId="{D9513258-CBC8-4A50-931B-0A9DAE38F8EF}"/>
    <pc:docChg chg="undo custSel addSld delSld modSld modSection">
      <pc:chgData name="" userId="c631f8f2bba7ab5a" providerId="LiveId" clId="{D9513258-CBC8-4A50-931B-0A9DAE38F8EF}" dt="2020-04-14T09:56:55.062" v="205"/>
      <pc:docMkLst>
        <pc:docMk/>
      </pc:docMkLst>
      <pc:sldChg chg="modAnim">
        <pc:chgData name="" userId="c631f8f2bba7ab5a" providerId="LiveId" clId="{D9513258-CBC8-4A50-931B-0A9DAE38F8EF}" dt="2020-04-09T10:04:15.655" v="196"/>
        <pc:sldMkLst>
          <pc:docMk/>
          <pc:sldMk cId="1072129884" sldId="506"/>
        </pc:sldMkLst>
      </pc:sldChg>
      <pc:sldChg chg="modAnim">
        <pc:chgData name="" userId="c631f8f2bba7ab5a" providerId="LiveId" clId="{D9513258-CBC8-4A50-931B-0A9DAE38F8EF}" dt="2020-04-13T09:12:31.659" v="204"/>
        <pc:sldMkLst>
          <pc:docMk/>
          <pc:sldMk cId="2472416873" sldId="507"/>
        </pc:sldMkLst>
      </pc:sldChg>
      <pc:sldChg chg="modAnim">
        <pc:chgData name="" userId="c631f8f2bba7ab5a" providerId="LiveId" clId="{D9513258-CBC8-4A50-931B-0A9DAE38F8EF}" dt="2020-04-09T10:04:11.602" v="195"/>
        <pc:sldMkLst>
          <pc:docMk/>
          <pc:sldMk cId="1969078711" sldId="511"/>
        </pc:sldMkLst>
      </pc:sldChg>
      <pc:sldChg chg="addSp delSp">
        <pc:chgData name="" userId="c631f8f2bba7ab5a" providerId="LiveId" clId="{D9513258-CBC8-4A50-931B-0A9DAE38F8EF}" dt="2020-04-09T09:49:20.526" v="6"/>
        <pc:sldMkLst>
          <pc:docMk/>
          <pc:sldMk cId="278579895" sldId="522"/>
        </pc:sldMkLst>
        <pc:picChg chg="add del">
          <ac:chgData name="" userId="c631f8f2bba7ab5a" providerId="LiveId" clId="{D9513258-CBC8-4A50-931B-0A9DAE38F8EF}" dt="2020-04-09T09:49:19.226" v="4" actId="478"/>
          <ac:picMkLst>
            <pc:docMk/>
            <pc:sldMk cId="278579895" sldId="522"/>
            <ac:picMk id="4" creationId="{EBF328DD-F737-4D78-A332-EBA373469EAE}"/>
          </ac:picMkLst>
        </pc:picChg>
        <pc:picChg chg="add">
          <ac:chgData name="" userId="c631f8f2bba7ab5a" providerId="LiveId" clId="{D9513258-CBC8-4A50-931B-0A9DAE38F8EF}" dt="2020-04-09T09:49:20.526" v="6"/>
          <ac:picMkLst>
            <pc:docMk/>
            <pc:sldMk cId="278579895" sldId="522"/>
            <ac:picMk id="5" creationId="{DBB2B2AE-D566-42C5-B789-C38F8F4C4C69}"/>
          </ac:picMkLst>
        </pc:picChg>
        <pc:picChg chg="del">
          <ac:chgData name="" userId="c631f8f2bba7ab5a" providerId="LiveId" clId="{D9513258-CBC8-4A50-931B-0A9DAE38F8EF}" dt="2020-04-09T09:49:20.320" v="5" actId="478"/>
          <ac:picMkLst>
            <pc:docMk/>
            <pc:sldMk cId="278579895" sldId="522"/>
            <ac:picMk id="1026" creationId="{933A1FEE-0D74-4291-9197-45C891F6CF1E}"/>
          </ac:picMkLst>
        </pc:picChg>
      </pc:sldChg>
      <pc:sldChg chg="add">
        <pc:chgData name="" userId="c631f8f2bba7ab5a" providerId="LiveId" clId="{D9513258-CBC8-4A50-931B-0A9DAE38F8EF}" dt="2020-04-14T09:56:55.062" v="205"/>
        <pc:sldMkLst>
          <pc:docMk/>
          <pc:sldMk cId="2690989533" sldId="580"/>
        </pc:sldMkLst>
      </pc:sldChg>
      <pc:sldChg chg="modAnim">
        <pc:chgData name="" userId="c631f8f2bba7ab5a" providerId="LiveId" clId="{D9513258-CBC8-4A50-931B-0A9DAE38F8EF}" dt="2020-04-09T09:52:32.072" v="52"/>
        <pc:sldMkLst>
          <pc:docMk/>
          <pc:sldMk cId="21160753" sldId="583"/>
        </pc:sldMkLst>
      </pc:sldChg>
      <pc:sldChg chg="modSp">
        <pc:chgData name="" userId="c631f8f2bba7ab5a" providerId="LiveId" clId="{D9513258-CBC8-4A50-931B-0A9DAE38F8EF}" dt="2020-04-09T09:52:53.992" v="57" actId="14100"/>
        <pc:sldMkLst>
          <pc:docMk/>
          <pc:sldMk cId="2561174434" sldId="585"/>
        </pc:sldMkLst>
        <pc:spChg chg="mod">
          <ac:chgData name="" userId="c631f8f2bba7ab5a" providerId="LiveId" clId="{D9513258-CBC8-4A50-931B-0A9DAE38F8EF}" dt="2020-04-09T09:52:53.992" v="57" actId="14100"/>
          <ac:spMkLst>
            <pc:docMk/>
            <pc:sldMk cId="2561174434" sldId="585"/>
            <ac:spMk id="7" creationId="{1C744686-354B-4B30-B44C-7790A869E65D}"/>
          </ac:spMkLst>
        </pc:spChg>
        <pc:picChg chg="mod">
          <ac:chgData name="" userId="c631f8f2bba7ab5a" providerId="LiveId" clId="{D9513258-CBC8-4A50-931B-0A9DAE38F8EF}" dt="2020-04-09T09:52:42.255" v="53" actId="14100"/>
          <ac:picMkLst>
            <pc:docMk/>
            <pc:sldMk cId="2561174434" sldId="585"/>
            <ac:picMk id="3" creationId="{D69977A2-14D0-48D2-A933-C28C22C538BD}"/>
          </ac:picMkLst>
        </pc:picChg>
      </pc:sldChg>
      <pc:sldChg chg="addSp delSp modSp addAnim delAnim modAnim">
        <pc:chgData name="" userId="c631f8f2bba7ab5a" providerId="LiveId" clId="{D9513258-CBC8-4A50-931B-0A9DAE38F8EF}" dt="2020-04-09T10:00:06.309" v="147" actId="1076"/>
        <pc:sldMkLst>
          <pc:docMk/>
          <pc:sldMk cId="4128848488" sldId="587"/>
        </pc:sldMkLst>
        <pc:spChg chg="mod">
          <ac:chgData name="" userId="c631f8f2bba7ab5a" providerId="LiveId" clId="{D9513258-CBC8-4A50-931B-0A9DAE38F8EF}" dt="2020-04-09T09:59:10.639" v="134" actId="1076"/>
          <ac:spMkLst>
            <pc:docMk/>
            <pc:sldMk cId="4128848488" sldId="587"/>
            <ac:spMk id="3" creationId="{00000000-0000-0000-0000-000000000000}"/>
          </ac:spMkLst>
        </pc:spChg>
        <pc:spChg chg="mod">
          <ac:chgData name="" userId="c631f8f2bba7ab5a" providerId="LiveId" clId="{D9513258-CBC8-4A50-931B-0A9DAE38F8EF}" dt="2020-04-09T09:56:54.901" v="104" actId="1076"/>
          <ac:spMkLst>
            <pc:docMk/>
            <pc:sldMk cId="4128848488" sldId="587"/>
            <ac:spMk id="10" creationId="{00000000-0000-0000-0000-000000000000}"/>
          </ac:spMkLst>
        </pc:spChg>
        <pc:spChg chg="mod">
          <ac:chgData name="" userId="c631f8f2bba7ab5a" providerId="LiveId" clId="{D9513258-CBC8-4A50-931B-0A9DAE38F8EF}" dt="2020-04-09T09:54:20.042" v="80" actId="1076"/>
          <ac:spMkLst>
            <pc:docMk/>
            <pc:sldMk cId="4128848488" sldId="587"/>
            <ac:spMk id="11" creationId="{54A19267-E3CB-4A8E-9FC9-4B9A91BCE59A}"/>
          </ac:spMkLst>
        </pc:spChg>
        <pc:spChg chg="add mod">
          <ac:chgData name="" userId="c631f8f2bba7ab5a" providerId="LiveId" clId="{D9513258-CBC8-4A50-931B-0A9DAE38F8EF}" dt="2020-04-09T09:59:33.129" v="142" actId="1076"/>
          <ac:spMkLst>
            <pc:docMk/>
            <pc:sldMk cId="4128848488" sldId="587"/>
            <ac:spMk id="14" creationId="{96114D69-D61C-46C6-B5A0-B9F120C3A31E}"/>
          </ac:spMkLst>
        </pc:spChg>
        <pc:spChg chg="add del">
          <ac:chgData name="" userId="c631f8f2bba7ab5a" providerId="LiveId" clId="{D9513258-CBC8-4A50-931B-0A9DAE38F8EF}" dt="2020-04-09T09:57:18.140" v="111"/>
          <ac:spMkLst>
            <pc:docMk/>
            <pc:sldMk cId="4128848488" sldId="587"/>
            <ac:spMk id="15" creationId="{6A6F9CE5-F52E-4A52-9697-51BAC99C2C51}"/>
          </ac:spMkLst>
        </pc:spChg>
        <pc:spChg chg="add mod">
          <ac:chgData name="" userId="c631f8f2bba7ab5a" providerId="LiveId" clId="{D9513258-CBC8-4A50-931B-0A9DAE38F8EF}" dt="2020-04-09T09:59:36.578" v="143" actId="1076"/>
          <ac:spMkLst>
            <pc:docMk/>
            <pc:sldMk cId="4128848488" sldId="587"/>
            <ac:spMk id="18" creationId="{236566AB-A410-4235-9E76-1E8FE3E89940}"/>
          </ac:spMkLst>
        </pc:spChg>
        <pc:spChg chg="add mod">
          <ac:chgData name="" userId="c631f8f2bba7ab5a" providerId="LiveId" clId="{D9513258-CBC8-4A50-931B-0A9DAE38F8EF}" dt="2020-04-09T09:59:39.450" v="144" actId="1076"/>
          <ac:spMkLst>
            <pc:docMk/>
            <pc:sldMk cId="4128848488" sldId="587"/>
            <ac:spMk id="19" creationId="{5C38CBBB-2532-4A05-BC23-9DF23E463D0B}"/>
          </ac:spMkLst>
        </pc:spChg>
        <pc:spChg chg="add mod">
          <ac:chgData name="" userId="c631f8f2bba7ab5a" providerId="LiveId" clId="{D9513258-CBC8-4A50-931B-0A9DAE38F8EF}" dt="2020-04-09T09:59:43.947" v="145" actId="1076"/>
          <ac:spMkLst>
            <pc:docMk/>
            <pc:sldMk cId="4128848488" sldId="587"/>
            <ac:spMk id="20" creationId="{DC3E0468-C239-4A5C-B5E8-6DC1B79FF18E}"/>
          </ac:spMkLst>
        </pc:spChg>
        <pc:grpChg chg="add del mod">
          <ac:chgData name="" userId="c631f8f2bba7ab5a" providerId="LiveId" clId="{D9513258-CBC8-4A50-931B-0A9DAE38F8EF}" dt="2020-04-09T09:57:55.859" v="120" actId="478"/>
          <ac:grpSpMkLst>
            <pc:docMk/>
            <pc:sldMk cId="4128848488" sldId="587"/>
            <ac:grpSpMk id="5" creationId="{947A5201-A075-4BD7-8E91-B42FE9F2BC8D}"/>
          </ac:grpSpMkLst>
        </pc:grpChg>
        <pc:grpChg chg="mod">
          <ac:chgData name="" userId="c631f8f2bba7ab5a" providerId="LiveId" clId="{D9513258-CBC8-4A50-931B-0A9DAE38F8EF}" dt="2020-04-09T10:00:06.309" v="147" actId="1076"/>
          <ac:grpSpMkLst>
            <pc:docMk/>
            <pc:sldMk cId="4128848488" sldId="587"/>
            <ac:grpSpMk id="6" creationId="{C038F034-927C-4C8B-AE6F-FCDDEC408B9D}"/>
          </ac:grpSpMkLst>
        </pc:grpChg>
      </pc:sldChg>
      <pc:sldChg chg="modSp">
        <pc:chgData name="" userId="c631f8f2bba7ab5a" providerId="LiveId" clId="{D9513258-CBC8-4A50-931B-0A9DAE38F8EF}" dt="2020-04-09T10:01:18.063" v="163" actId="1076"/>
        <pc:sldMkLst>
          <pc:docMk/>
          <pc:sldMk cId="2106822013" sldId="588"/>
        </pc:sldMkLst>
        <pc:picChg chg="mod">
          <ac:chgData name="" userId="c631f8f2bba7ab5a" providerId="LiveId" clId="{D9513258-CBC8-4A50-931B-0A9DAE38F8EF}" dt="2020-04-09T10:01:18.063" v="163" actId="1076"/>
          <ac:picMkLst>
            <pc:docMk/>
            <pc:sldMk cId="2106822013" sldId="588"/>
            <ac:picMk id="7" creationId="{B1DF35CC-9970-4E35-9DBD-F10DDB8DD27F}"/>
          </ac:picMkLst>
        </pc:picChg>
        <pc:picChg chg="mod">
          <ac:chgData name="" userId="c631f8f2bba7ab5a" providerId="LiveId" clId="{D9513258-CBC8-4A50-931B-0A9DAE38F8EF}" dt="2020-04-09T10:00:16.898" v="148" actId="1076"/>
          <ac:picMkLst>
            <pc:docMk/>
            <pc:sldMk cId="2106822013" sldId="588"/>
            <ac:picMk id="1030" creationId="{EB61D225-B229-41B9-A212-11C2BFE90DF2}"/>
          </ac:picMkLst>
        </pc:picChg>
      </pc:sldChg>
      <pc:sldChg chg="modSp">
        <pc:chgData name="" userId="c631f8f2bba7ab5a" providerId="LiveId" clId="{D9513258-CBC8-4A50-931B-0A9DAE38F8EF}" dt="2020-04-09T10:01:06.498" v="159" actId="207"/>
        <pc:sldMkLst>
          <pc:docMk/>
          <pc:sldMk cId="3666708421" sldId="589"/>
        </pc:sldMkLst>
        <pc:spChg chg="mod">
          <ac:chgData name="" userId="c631f8f2bba7ab5a" providerId="LiveId" clId="{D9513258-CBC8-4A50-931B-0A9DAE38F8EF}" dt="2020-04-09T10:01:06.498" v="159" actId="207"/>
          <ac:spMkLst>
            <pc:docMk/>
            <pc:sldMk cId="3666708421" sldId="589"/>
            <ac:spMk id="7" creationId="{CF210768-BF89-40E5-8117-50B61D8E1C8D}"/>
          </ac:spMkLst>
        </pc:spChg>
      </pc:sldChg>
      <pc:sldChg chg="modAnim">
        <pc:chgData name="" userId="c631f8f2bba7ab5a" providerId="LiveId" clId="{D9513258-CBC8-4A50-931B-0A9DAE38F8EF}" dt="2020-04-09T10:01:36.100" v="164"/>
        <pc:sldMkLst>
          <pc:docMk/>
          <pc:sldMk cId="1354446446" sldId="590"/>
        </pc:sldMkLst>
      </pc:sldChg>
      <pc:sldChg chg="modSp modAnim">
        <pc:chgData name="" userId="c631f8f2bba7ab5a" providerId="LiveId" clId="{D9513258-CBC8-4A50-931B-0A9DAE38F8EF}" dt="2020-04-09T10:02:44.963" v="182" actId="14100"/>
        <pc:sldMkLst>
          <pc:docMk/>
          <pc:sldMk cId="552918642" sldId="591"/>
        </pc:sldMkLst>
        <pc:spChg chg="mod">
          <ac:chgData name="" userId="c631f8f2bba7ab5a" providerId="LiveId" clId="{D9513258-CBC8-4A50-931B-0A9DAE38F8EF}" dt="2020-04-09T10:02:44.963" v="182" actId="14100"/>
          <ac:spMkLst>
            <pc:docMk/>
            <pc:sldMk cId="552918642" sldId="591"/>
            <ac:spMk id="9" creationId="{00000000-0000-0000-0000-000000000000}"/>
          </ac:spMkLst>
        </pc:spChg>
      </pc:sldChg>
      <pc:sldChg chg="modSp">
        <pc:chgData name="" userId="c631f8f2bba7ab5a" providerId="LiveId" clId="{D9513258-CBC8-4A50-931B-0A9DAE38F8EF}" dt="2020-04-09T10:03:15.503" v="191" actId="1076"/>
        <pc:sldMkLst>
          <pc:docMk/>
          <pc:sldMk cId="1437202887" sldId="592"/>
        </pc:sldMkLst>
        <pc:spChg chg="mod">
          <ac:chgData name="" userId="c631f8f2bba7ab5a" providerId="LiveId" clId="{D9513258-CBC8-4A50-931B-0A9DAE38F8EF}" dt="2020-04-09T10:03:15.503" v="191" actId="1076"/>
          <ac:spMkLst>
            <pc:docMk/>
            <pc:sldMk cId="1437202887" sldId="592"/>
            <ac:spMk id="12" creationId="{00000000-0000-0000-0000-000000000000}"/>
          </ac:spMkLst>
        </pc:spChg>
        <pc:spChg chg="mod">
          <ac:chgData name="" userId="c631f8f2bba7ab5a" providerId="LiveId" clId="{D9513258-CBC8-4A50-931B-0A9DAE38F8EF}" dt="2020-04-09T10:03:04.636" v="188" actId="1076"/>
          <ac:spMkLst>
            <pc:docMk/>
            <pc:sldMk cId="1437202887" sldId="592"/>
            <ac:spMk id="14" creationId="{00000000-0000-0000-0000-000000000000}"/>
          </ac:spMkLst>
        </pc:spChg>
        <pc:spChg chg="mod">
          <ac:chgData name="" userId="c631f8f2bba7ab5a" providerId="LiveId" clId="{D9513258-CBC8-4A50-931B-0A9DAE38F8EF}" dt="2020-04-09T10:03:08.291" v="189" actId="403"/>
          <ac:spMkLst>
            <pc:docMk/>
            <pc:sldMk cId="1437202887" sldId="592"/>
            <ac:spMk id="17" creationId="{00000000-0000-0000-0000-000000000000}"/>
          </ac:spMkLst>
        </pc:spChg>
        <pc:spChg chg="mod">
          <ac:chgData name="" userId="c631f8f2bba7ab5a" providerId="LiveId" clId="{D9513258-CBC8-4A50-931B-0A9DAE38F8EF}" dt="2020-04-09T10:02:51.513" v="185" actId="403"/>
          <ac:spMkLst>
            <pc:docMk/>
            <pc:sldMk cId="1437202887" sldId="592"/>
            <ac:spMk id="19" creationId="{00000000-0000-0000-0000-000000000000}"/>
          </ac:spMkLst>
        </pc:spChg>
        <pc:grpChg chg="mod">
          <ac:chgData name="" userId="c631f8f2bba7ab5a" providerId="LiveId" clId="{D9513258-CBC8-4A50-931B-0A9DAE38F8EF}" dt="2020-04-09T10:02:48.575" v="184" actId="1076"/>
          <ac:grpSpMkLst>
            <pc:docMk/>
            <pc:sldMk cId="1437202887" sldId="592"/>
            <ac:grpSpMk id="2" creationId="{007C73DE-EA2B-43D1-A8E0-0B0F2E4BD897}"/>
          </ac:grpSpMkLst>
        </pc:grpChg>
      </pc:sldChg>
      <pc:sldChg chg="modAnim">
        <pc:chgData name="" userId="c631f8f2bba7ab5a" providerId="LiveId" clId="{D9513258-CBC8-4A50-931B-0A9DAE38F8EF}" dt="2020-04-09T10:03:54.922" v="194"/>
        <pc:sldMkLst>
          <pc:docMk/>
          <pc:sldMk cId="905079233" sldId="593"/>
        </pc:sldMkLst>
      </pc:sldChg>
      <pc:sldChg chg="delSp modSp modAnim">
        <pc:chgData name="" userId="c631f8f2bba7ab5a" providerId="LiveId" clId="{D9513258-CBC8-4A50-931B-0A9DAE38F8EF}" dt="2020-04-13T09:11:12.058" v="203" actId="14100"/>
        <pc:sldMkLst>
          <pc:docMk/>
          <pc:sldMk cId="3435008154" sldId="596"/>
        </pc:sldMkLst>
        <pc:spChg chg="mod">
          <ac:chgData name="" userId="c631f8f2bba7ab5a" providerId="LiveId" clId="{D9513258-CBC8-4A50-931B-0A9DAE38F8EF}" dt="2020-04-13T09:11:12.058" v="203" actId="14100"/>
          <ac:spMkLst>
            <pc:docMk/>
            <pc:sldMk cId="3435008154" sldId="596"/>
            <ac:spMk id="444419" creationId="{00000000-0000-0000-0000-000000000000}"/>
          </ac:spMkLst>
        </pc:spChg>
        <pc:picChg chg="del">
          <ac:chgData name="" userId="c631f8f2bba7ab5a" providerId="LiveId" clId="{D9513258-CBC8-4A50-931B-0A9DAE38F8EF}" dt="2020-04-13T09:11:03.677" v="199" actId="478"/>
          <ac:picMkLst>
            <pc:docMk/>
            <pc:sldMk cId="3435008154" sldId="596"/>
            <ac:picMk id="4" creationId="{00000000-0000-0000-0000-000000000000}"/>
          </ac:picMkLst>
        </pc:picChg>
      </pc:sldChg>
      <pc:sldChg chg="modSp modAnim">
        <pc:chgData name="" userId="c631f8f2bba7ab5a" providerId="LiveId" clId="{D9513258-CBC8-4A50-931B-0A9DAE38F8EF}" dt="2020-04-09T09:50:20.026" v="18" actId="1076"/>
        <pc:sldMkLst>
          <pc:docMk/>
          <pc:sldMk cId="3087325627" sldId="597"/>
        </pc:sldMkLst>
        <pc:spChg chg="mod">
          <ac:chgData name="" userId="c631f8f2bba7ab5a" providerId="LiveId" clId="{D9513258-CBC8-4A50-931B-0A9DAE38F8EF}" dt="2020-04-09T09:50:10.254" v="15" actId="403"/>
          <ac:spMkLst>
            <pc:docMk/>
            <pc:sldMk cId="3087325627" sldId="597"/>
            <ac:spMk id="10" creationId="{C0C63803-9C95-487B-B660-EDF01426E51D}"/>
          </ac:spMkLst>
        </pc:spChg>
        <pc:grpChg chg="mod">
          <ac:chgData name="" userId="c631f8f2bba7ab5a" providerId="LiveId" clId="{D9513258-CBC8-4A50-931B-0A9DAE38F8EF}" dt="2020-04-09T09:50:18.012" v="17" actId="1076"/>
          <ac:grpSpMkLst>
            <pc:docMk/>
            <pc:sldMk cId="3087325627" sldId="597"/>
            <ac:grpSpMk id="6" creationId="{AE6A1D6A-A1D4-4185-94E0-BD06FBFEA04C}"/>
          </ac:grpSpMkLst>
        </pc:grpChg>
        <pc:grpChg chg="mod">
          <ac:chgData name="" userId="c631f8f2bba7ab5a" providerId="LiveId" clId="{D9513258-CBC8-4A50-931B-0A9DAE38F8EF}" dt="2020-04-09T09:50:20.026" v="18" actId="1076"/>
          <ac:grpSpMkLst>
            <pc:docMk/>
            <pc:sldMk cId="3087325627" sldId="597"/>
            <ac:grpSpMk id="15" creationId="{56C13EED-B490-48BB-B5E6-BD0EA6ACE9C4}"/>
          </ac:grpSpMkLst>
        </pc:grpChg>
      </pc:sldChg>
      <pc:sldChg chg="modSp modAnim">
        <pc:chgData name="" userId="c631f8f2bba7ab5a" providerId="LiveId" clId="{D9513258-CBC8-4A50-931B-0A9DAE38F8EF}" dt="2020-04-09T09:50:44.636" v="26" actId="403"/>
        <pc:sldMkLst>
          <pc:docMk/>
          <pc:sldMk cId="4143664530" sldId="599"/>
        </pc:sldMkLst>
        <pc:spChg chg="mod">
          <ac:chgData name="" userId="c631f8f2bba7ab5a" providerId="LiveId" clId="{D9513258-CBC8-4A50-931B-0A9DAE38F8EF}" dt="2020-04-09T09:50:44.636" v="26" actId="403"/>
          <ac:spMkLst>
            <pc:docMk/>
            <pc:sldMk cId="4143664530" sldId="599"/>
            <ac:spMk id="10" creationId="{C0C63803-9C95-487B-B660-EDF01426E51D}"/>
          </ac:spMkLst>
        </pc:spChg>
        <pc:grpChg chg="mod">
          <ac:chgData name="" userId="c631f8f2bba7ab5a" providerId="LiveId" clId="{D9513258-CBC8-4A50-931B-0A9DAE38F8EF}" dt="2020-04-09T09:50:40.374" v="24" actId="1076"/>
          <ac:grpSpMkLst>
            <pc:docMk/>
            <pc:sldMk cId="4143664530" sldId="599"/>
            <ac:grpSpMk id="6" creationId="{AE6A1D6A-A1D4-4185-94E0-BD06FBFEA04C}"/>
          </ac:grpSpMkLst>
        </pc:grpChg>
        <pc:grpChg chg="mod">
          <ac:chgData name="" userId="c631f8f2bba7ab5a" providerId="LiveId" clId="{D9513258-CBC8-4A50-931B-0A9DAE38F8EF}" dt="2020-04-09T09:50:26.655" v="20" actId="1076"/>
          <ac:grpSpMkLst>
            <pc:docMk/>
            <pc:sldMk cId="4143664530" sldId="599"/>
            <ac:grpSpMk id="12" creationId="{5A309E37-E2B9-414A-B29A-6FBF8B960C4F}"/>
          </ac:grpSpMkLst>
        </pc:grpChg>
        <pc:grpChg chg="mod">
          <ac:chgData name="" userId="c631f8f2bba7ab5a" providerId="LiveId" clId="{D9513258-CBC8-4A50-931B-0A9DAE38F8EF}" dt="2020-04-09T09:50:28.982" v="21" actId="1076"/>
          <ac:grpSpMkLst>
            <pc:docMk/>
            <pc:sldMk cId="4143664530" sldId="599"/>
            <ac:grpSpMk id="15" creationId="{56C13EED-B490-48BB-B5E6-BD0EA6ACE9C4}"/>
          </ac:grpSpMkLst>
        </pc:grpChg>
      </pc:sldChg>
      <pc:sldChg chg="modSp modAnim">
        <pc:chgData name="" userId="c631f8f2bba7ab5a" providerId="LiveId" clId="{D9513258-CBC8-4A50-931B-0A9DAE38F8EF}" dt="2020-04-09T09:51:17.478" v="38" actId="1076"/>
        <pc:sldMkLst>
          <pc:docMk/>
          <pc:sldMk cId="2952440661" sldId="601"/>
        </pc:sldMkLst>
        <pc:spChg chg="mod">
          <ac:chgData name="" userId="c631f8f2bba7ab5a" providerId="LiveId" clId="{D9513258-CBC8-4A50-931B-0A9DAE38F8EF}" dt="2020-04-09T09:51:06.359" v="34" actId="14100"/>
          <ac:spMkLst>
            <pc:docMk/>
            <pc:sldMk cId="2952440661" sldId="601"/>
            <ac:spMk id="10" creationId="{C0C63803-9C95-487B-B660-EDF01426E51D}"/>
          </ac:spMkLst>
        </pc:spChg>
        <pc:grpChg chg="mod">
          <ac:chgData name="" userId="c631f8f2bba7ab5a" providerId="LiveId" clId="{D9513258-CBC8-4A50-931B-0A9DAE38F8EF}" dt="2020-04-09T09:51:14.950" v="37" actId="1076"/>
          <ac:grpSpMkLst>
            <pc:docMk/>
            <pc:sldMk cId="2952440661" sldId="601"/>
            <ac:grpSpMk id="17" creationId="{C40F4395-F3CD-4839-B521-D25FEADFA98B}"/>
          </ac:grpSpMkLst>
        </pc:grpChg>
        <pc:grpChg chg="mod">
          <ac:chgData name="" userId="c631f8f2bba7ab5a" providerId="LiveId" clId="{D9513258-CBC8-4A50-931B-0A9DAE38F8EF}" dt="2020-04-09T09:51:10.615" v="35" actId="1076"/>
          <ac:grpSpMkLst>
            <pc:docMk/>
            <pc:sldMk cId="2952440661" sldId="601"/>
            <ac:grpSpMk id="18" creationId="{4B2D9BF5-3606-40BC-9C72-63575C76D63C}"/>
          </ac:grpSpMkLst>
        </pc:grpChg>
        <pc:grpChg chg="mod">
          <ac:chgData name="" userId="c631f8f2bba7ab5a" providerId="LiveId" clId="{D9513258-CBC8-4A50-931B-0A9DAE38F8EF}" dt="2020-04-09T09:51:17.478" v="38" actId="1076"/>
          <ac:grpSpMkLst>
            <pc:docMk/>
            <pc:sldMk cId="2952440661" sldId="601"/>
            <ac:grpSpMk id="22" creationId="{263B933C-4BA7-483C-A696-93986F648407}"/>
          </ac:grpSpMkLst>
        </pc:grpChg>
        <pc:grpChg chg="mod">
          <ac:chgData name="" userId="c631f8f2bba7ab5a" providerId="LiveId" clId="{D9513258-CBC8-4A50-931B-0A9DAE38F8EF}" dt="2020-04-09T09:51:12.529" v="36" actId="1076"/>
          <ac:grpSpMkLst>
            <pc:docMk/>
            <pc:sldMk cId="2952440661" sldId="601"/>
            <ac:grpSpMk id="25" creationId="{6A37FCC3-68D0-4E88-A413-0F04A87AFEE4}"/>
          </ac:grpSpMkLst>
        </pc:grpChg>
      </pc:sldChg>
      <pc:sldChg chg="modSp modAnim">
        <pc:chgData name="" userId="c631f8f2bba7ab5a" providerId="LiveId" clId="{D9513258-CBC8-4A50-931B-0A9DAE38F8EF}" dt="2020-04-09T09:51:42.375" v="45" actId="1076"/>
        <pc:sldMkLst>
          <pc:docMk/>
          <pc:sldMk cId="2144814384" sldId="603"/>
        </pc:sldMkLst>
        <pc:spChg chg="mod">
          <ac:chgData name="" userId="c631f8f2bba7ab5a" providerId="LiveId" clId="{D9513258-CBC8-4A50-931B-0A9DAE38F8EF}" dt="2020-04-09T09:51:33.742" v="42" actId="14100"/>
          <ac:spMkLst>
            <pc:docMk/>
            <pc:sldMk cId="2144814384" sldId="603"/>
            <ac:spMk id="10" creationId="{C0C63803-9C95-487B-B660-EDF01426E51D}"/>
          </ac:spMkLst>
        </pc:spChg>
        <pc:grpChg chg="mod">
          <ac:chgData name="" userId="c631f8f2bba7ab5a" providerId="LiveId" clId="{D9513258-CBC8-4A50-931B-0A9DAE38F8EF}" dt="2020-04-09T09:51:37.558" v="44" actId="1076"/>
          <ac:grpSpMkLst>
            <pc:docMk/>
            <pc:sldMk cId="2144814384" sldId="603"/>
            <ac:grpSpMk id="18" creationId="{4B2D9BF5-3606-40BC-9C72-63575C76D63C}"/>
          </ac:grpSpMkLst>
        </pc:grpChg>
        <pc:grpChg chg="mod">
          <ac:chgData name="" userId="c631f8f2bba7ab5a" providerId="LiveId" clId="{D9513258-CBC8-4A50-931B-0A9DAE38F8EF}" dt="2020-04-09T09:51:42.375" v="45" actId="1076"/>
          <ac:grpSpMkLst>
            <pc:docMk/>
            <pc:sldMk cId="2144814384" sldId="603"/>
            <ac:grpSpMk id="22" creationId="{263B933C-4BA7-483C-A696-93986F648407}"/>
          </ac:grpSpMkLst>
        </pc:grpChg>
      </pc:sldChg>
      <pc:sldChg chg="modSp modAnim">
        <pc:chgData name="" userId="c631f8f2bba7ab5a" providerId="LiveId" clId="{D9513258-CBC8-4A50-931B-0A9DAE38F8EF}" dt="2020-04-09T09:52:21.119" v="51" actId="1076"/>
        <pc:sldMkLst>
          <pc:docMk/>
          <pc:sldMk cId="4197539059" sldId="605"/>
        </pc:sldMkLst>
        <pc:spChg chg="mod">
          <ac:chgData name="" userId="c631f8f2bba7ab5a" providerId="LiveId" clId="{D9513258-CBC8-4A50-931B-0A9DAE38F8EF}" dt="2020-04-09T09:52:12.534" v="50" actId="403"/>
          <ac:spMkLst>
            <pc:docMk/>
            <pc:sldMk cId="4197539059" sldId="605"/>
            <ac:spMk id="10" creationId="{C0C63803-9C95-487B-B660-EDF01426E51D}"/>
          </ac:spMkLst>
        </pc:spChg>
        <pc:grpChg chg="mod">
          <ac:chgData name="" userId="c631f8f2bba7ab5a" providerId="LiveId" clId="{D9513258-CBC8-4A50-931B-0A9DAE38F8EF}" dt="2020-04-09T09:52:21.119" v="51" actId="1076"/>
          <ac:grpSpMkLst>
            <pc:docMk/>
            <pc:sldMk cId="4197539059" sldId="605"/>
            <ac:grpSpMk id="18" creationId="{4B2D9BF5-3606-40BC-9C72-63575C76D63C}"/>
          </ac:grpSpMkLst>
        </pc:gr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29.2.2024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5650789-EFA4-4D58-8B10-D2FD5281218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47001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3B649C0-3B30-45B4-B2CD-550BF101F2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07736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E4802BD-6A21-4216-B592-967F048970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04347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8104130-2167-4113-98D7-CA96F4A34F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47934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en-BG" smtClean="0"/>
              <a:t>23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201445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D72FD0D-4A4C-4AD1-A614-374E5747EB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72904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F44357-DC2D-454F-B47D-6E7A98442D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3364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en-BG" smtClean="0"/>
              <a:t>02/29/2024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71456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sv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2920" y="1127351"/>
            <a:ext cx="10962447" cy="882654"/>
          </a:xfrm>
        </p:spPr>
        <p:txBody>
          <a:bodyPr>
            <a:normAutofit/>
          </a:bodyPr>
          <a:lstStyle/>
          <a:p>
            <a:r>
              <a:rPr lang="bg-BG" dirty="0"/>
              <a:t>По-сложни задачи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2920" y="325161"/>
            <a:ext cx="10962447" cy="882654"/>
          </a:xfrm>
        </p:spPr>
        <p:txBody>
          <a:bodyPr>
            <a:normAutofit/>
          </a:bodyPr>
          <a:lstStyle/>
          <a:p>
            <a:r>
              <a:rPr lang="bg-BG" dirty="0"/>
              <a:t>Работа с вложени цикли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62920" y="4889292"/>
            <a:ext cx="2950749" cy="506796"/>
          </a:xfrm>
        </p:spPr>
        <p:txBody>
          <a:bodyPr/>
          <a:lstStyle/>
          <a:p>
            <a:pPr algn="l"/>
            <a:r>
              <a:rPr lang="bg-BG" sz="2800" noProof="1"/>
              <a:t>СофтУни</a:t>
            </a:r>
            <a:endParaRPr lang="en-US" sz="2800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704285" y="5202190"/>
            <a:ext cx="3410515" cy="832591"/>
          </a:xfrm>
        </p:spPr>
        <p:txBody>
          <a:bodyPr/>
          <a:lstStyle/>
          <a:p>
            <a:pPr algn="l"/>
            <a:r>
              <a:rPr lang="bg-BG" sz="2400" noProof="1"/>
              <a:t>Преподавателски</a:t>
            </a:r>
            <a:r>
              <a:rPr lang="bg-BG" sz="2400" dirty="0"/>
              <a:t> екип</a:t>
            </a:r>
            <a:endParaRPr lang="en-US" sz="2400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534401" y="5739758"/>
            <a:ext cx="2950749" cy="351754"/>
          </a:xfrm>
        </p:spPr>
        <p:txBody>
          <a:bodyPr/>
          <a:lstStyle/>
          <a:p>
            <a:pPr algn="r"/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543699" y="6091512"/>
            <a:ext cx="2950749" cy="351754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04095C-79E7-4CBC-9917-91F2847430BB}"/>
              </a:ext>
            </a:extLst>
          </p:cNvPr>
          <p:cNvGrpSpPr/>
          <p:nvPr/>
        </p:nvGrpSpPr>
        <p:grpSpPr>
          <a:xfrm>
            <a:off x="524683" y="1968708"/>
            <a:ext cx="3061020" cy="2920584"/>
            <a:chOff x="455612" y="2140110"/>
            <a:chExt cx="2577780" cy="257778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7295C21-26AA-4538-83D4-BBE633CFD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455612" y="2140110"/>
              <a:ext cx="2577780" cy="257778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D720A59-A0AE-4D89-B506-865D760D4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92061">
              <a:off x="1079351" y="2797837"/>
              <a:ext cx="1268553" cy="12685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078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7E64-C790-472B-9537-EE92B1D417B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 sz="4800" dirty="0"/>
              <a:t>Как да си направим </a:t>
            </a:r>
            <a:r>
              <a:rPr lang="ru-RU" sz="4800" dirty="0" err="1"/>
              <a:t>часовник</a:t>
            </a:r>
            <a:r>
              <a:rPr lang="ru-RU" sz="4800" dirty="0"/>
              <a:t> с код?</a:t>
            </a:r>
            <a:endParaRPr lang="bg-BG" sz="4800" dirty="0"/>
          </a:p>
        </p:txBody>
      </p:sp>
      <p:pic>
        <p:nvPicPr>
          <p:cNvPr id="1042" name="Picture 18" descr="Image result for clock png">
            <a:extLst>
              <a:ext uri="{FF2B5EF4-FFF2-40B4-BE49-F238E27FC236}">
                <a16:creationId xmlns:a16="http://schemas.microsoft.com/office/drawing/2014/main" id="{FB32D34A-A543-4528-8D54-2C9AEDF8A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1331823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87AE7D2C-F1FB-426F-909A-EBED49B2F2A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err="1"/>
              <a:t>Демо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2327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CA2718-1E7F-42DE-A23C-706CC887D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220" y="1232286"/>
            <a:ext cx="11847560" cy="518562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err="1"/>
              <a:t>Външният</a:t>
            </a:r>
            <a:r>
              <a:rPr lang="en-US" sz="3200" dirty="0"/>
              <a:t> </a:t>
            </a:r>
            <a:r>
              <a:rPr lang="en-US" sz="3200" dirty="0" err="1"/>
              <a:t>цикъл</a:t>
            </a:r>
            <a:r>
              <a:rPr lang="en-US" sz="3200" dirty="0"/>
              <a:t> </a:t>
            </a:r>
            <a:r>
              <a:rPr lang="en-US" sz="3200" dirty="0" err="1"/>
              <a:t>отговаря</a:t>
            </a:r>
            <a:r>
              <a:rPr lang="en-US" sz="3200" dirty="0"/>
              <a:t> </a:t>
            </a:r>
            <a:r>
              <a:rPr lang="en-US" sz="3200" dirty="0" err="1"/>
              <a:t>за</a:t>
            </a:r>
            <a:r>
              <a:rPr lang="en-US" sz="3200" dirty="0"/>
              <a:t> </a:t>
            </a:r>
            <a:r>
              <a:rPr lang="en-US" sz="3200" dirty="0" err="1"/>
              <a:t>часовете</a:t>
            </a:r>
            <a:r>
              <a:rPr lang="en-US" sz="3200" dirty="0"/>
              <a:t>, а </a:t>
            </a:r>
            <a:r>
              <a:rPr lang="en-US" sz="3200" dirty="0" err="1"/>
              <a:t>вътрешния</a:t>
            </a:r>
            <a:r>
              <a:rPr lang="bg-BG" sz="3200" dirty="0"/>
              <a:t>т</a:t>
            </a:r>
            <a:r>
              <a:rPr lang="en-US" sz="3200" dirty="0"/>
              <a:t> </a:t>
            </a:r>
            <a:r>
              <a:rPr lang="en-US" sz="3200" dirty="0" err="1"/>
              <a:t>за</a:t>
            </a:r>
            <a:r>
              <a:rPr lang="en-US" sz="3200" dirty="0"/>
              <a:t> </a:t>
            </a:r>
            <a:r>
              <a:rPr lang="en-US" sz="3200" dirty="0" err="1"/>
              <a:t>минутите</a:t>
            </a:r>
            <a:endParaRPr lang="en-US" sz="32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744686-354B-4B30-B44C-7790A869E6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1000" y="2529000"/>
            <a:ext cx="7640428" cy="3307083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for (let h = 0; h &lt;= 23; h++)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for (let m = 0; m &lt;= 59; m++)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    console.log(`${h}:${m}`);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319A241-F069-4539-A3FB-ACF6C0A6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Пример – часовник (2)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9977A2-14D0-48D2-A933-C28C22C538B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89374" y="1785861"/>
            <a:ext cx="2863656" cy="4632049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BE7D46C8-A4BC-4987-9E55-9FD70586BBD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17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375872" y="1249289"/>
            <a:ext cx="10955381" cy="11375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За всяка итерация на външния цикъл вложения </a:t>
            </a:r>
            <a:b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се изпълнява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на брой пъти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038F034-927C-4C8B-AE6F-FCDDEC408B9D}"/>
              </a:ext>
            </a:extLst>
          </p:cNvPr>
          <p:cNvGrpSpPr/>
          <p:nvPr/>
        </p:nvGrpSpPr>
        <p:grpSpPr>
          <a:xfrm>
            <a:off x="8579206" y="2002519"/>
            <a:ext cx="3488546" cy="3488546"/>
            <a:chOff x="6780212" y="2081165"/>
            <a:chExt cx="3488546" cy="348854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96868F5-E5DA-48C7-AAB9-4C3CB064E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80654">
              <a:off x="7637573" y="2922865"/>
              <a:ext cx="1805142" cy="180514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392E31D-8CAB-4787-A9C8-06F8BAC7D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6780212" y="2081165"/>
              <a:ext cx="3488546" cy="3488546"/>
            </a:xfrm>
            <a:prstGeom prst="rect">
              <a:avLst/>
            </a:prstGeom>
          </p:spPr>
        </p:pic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id="{4E51ED83-6A37-46CC-AB36-13AC618432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96114D69-D61C-46C6-B5A0-B9F120C3A31E}"/>
              </a:ext>
            </a:extLst>
          </p:cNvPr>
          <p:cNvSpPr txBox="1">
            <a:spLocks/>
          </p:cNvSpPr>
          <p:nvPr/>
        </p:nvSpPr>
        <p:spPr>
          <a:xfrm>
            <a:off x="651000" y="2828861"/>
            <a:ext cx="7170253" cy="1641826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 (let i = 0; i &lt; n; i++) 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for (let j = 0; j &lt; n; j++) 			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6566AB-A410-4235-9E76-1E8FE3E89940}"/>
              </a:ext>
            </a:extLst>
          </p:cNvPr>
          <p:cNvSpPr/>
          <p:nvPr/>
        </p:nvSpPr>
        <p:spPr>
          <a:xfrm>
            <a:off x="2406000" y="2944611"/>
            <a:ext cx="453708" cy="484389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38CBBB-2532-4A05-BC23-9DF23E463D0B}"/>
              </a:ext>
            </a:extLst>
          </p:cNvPr>
          <p:cNvSpPr/>
          <p:nvPr/>
        </p:nvSpPr>
        <p:spPr>
          <a:xfrm>
            <a:off x="3128585" y="3541282"/>
            <a:ext cx="422813" cy="5334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20" name="AutoShape 7">
            <a:extLst>
              <a:ext uri="{FF2B5EF4-FFF2-40B4-BE49-F238E27FC236}">
                <a16:creationId xmlns:a16="http://schemas.microsoft.com/office/drawing/2014/main" id="{DC3E0468-C239-4A5C-B5E8-6DC1B79FF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1000" y="3969000"/>
            <a:ext cx="3806300" cy="1474386"/>
          </a:xfrm>
          <a:prstGeom prst="wedgeRoundRectCallout">
            <a:avLst>
              <a:gd name="adj1" fmla="val -59013"/>
              <a:gd name="adj2" fmla="val -4829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Имената на </a:t>
            </a:r>
            <a:r>
              <a:rPr lang="bg-BG" sz="2800" b="1" noProof="1">
                <a:solidFill>
                  <a:schemeClr val="bg2"/>
                </a:solidFill>
              </a:rPr>
              <a:t>променливите</a:t>
            </a:r>
            <a:r>
              <a:rPr lang="bg-BG" sz="2800" b="1" dirty="0">
                <a:solidFill>
                  <a:schemeClr val="bg2"/>
                </a:solidFill>
              </a:rPr>
              <a:t> трябва да бъдат различни</a:t>
            </a:r>
          </a:p>
        </p:txBody>
      </p:sp>
    </p:spTree>
    <p:extLst>
      <p:ext uri="{BB962C8B-B14F-4D97-AF65-F5344CB8AC3E}">
        <p14:creationId xmlns:p14="http://schemas.microsoft.com/office/powerpoint/2010/main" val="412884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11E0B9-FA4E-47F4-8193-6C33DBE90D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Отпечатайте на конзолата таблицата за умножение за </a:t>
            </a:r>
            <a:br>
              <a:rPr lang="bg-BG" dirty="0"/>
            </a:br>
            <a:r>
              <a:rPr lang="bg-BG" dirty="0"/>
              <a:t>числата от 1 до 10</a:t>
            </a:r>
            <a:endParaRPr lang="en-US" dirty="0"/>
          </a:p>
          <a:p>
            <a:r>
              <a:rPr lang="bg-BG" dirty="0"/>
              <a:t>Изход: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400166-A44C-4979-B42C-5E92EC03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Таблица за умножение – условие</a:t>
            </a:r>
            <a:endParaRPr lang="en-US" dirty="0"/>
          </a:p>
        </p:txBody>
      </p:sp>
      <p:pic>
        <p:nvPicPr>
          <p:cNvPr id="1030" name="Picture 6" descr="Image result for math png">
            <a:extLst>
              <a:ext uri="{FF2B5EF4-FFF2-40B4-BE49-F238E27FC236}">
                <a16:creationId xmlns:a16="http://schemas.microsoft.com/office/drawing/2014/main" id="{EB61D225-B229-41B9-A212-11C2BFE90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2192446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DF35CC-9970-4E35-9DBD-F10DDB8DD27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38401" y="2429316"/>
            <a:ext cx="2333625" cy="4276725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F5B4425A-5B0F-4117-94F3-CDB71F99CB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68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210768-BF89-40E5-8117-50B61D8E1C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1499" y="1629000"/>
            <a:ext cx="11048999" cy="3942206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for (let x = 1; x &lt;= 10; x++)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for (let y = 1; y &lt;= 10; y++)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  let product = x * y;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  console.log(`${x} * ${y} = ${product}`);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47A1C7-4A8F-4655-B334-7BAEF16E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Таблица за умножение – решение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08E908C-3F0C-4564-81DD-4F50B31B7CC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70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618310" y="1219200"/>
            <a:ext cx="10955381" cy="11375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За прекъсване на вложени цикли, използваме булеви </a:t>
            </a:r>
            <a:b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променливи.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Прекъсване на вложени цикли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162299" y="2356779"/>
            <a:ext cx="5867400" cy="37117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false;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 (let i = 0; i &lt; n; i++)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for (let j = 0; j &lt; n; j++)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if (condition)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break;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929BF09B-4041-4C74-A464-7AE82C9F3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764030"/>
            <a:ext cx="3456568" cy="1474386"/>
          </a:xfrm>
          <a:prstGeom prst="wedgeRoundRectCallout">
            <a:avLst>
              <a:gd name="adj1" fmla="val 55547"/>
              <a:gd name="adj2" fmla="val 383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Външният цикъл ще се прекъсне,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само ако стойността на </a:t>
            </a:r>
            <a:r>
              <a:rPr lang="en-US" sz="2400" b="1" dirty="0">
                <a:solidFill>
                  <a:schemeClr val="bg2"/>
                </a:solidFill>
              </a:rPr>
              <a:t>flag </a:t>
            </a:r>
            <a:r>
              <a:rPr lang="bg-BG" sz="2400" b="1" dirty="0">
                <a:solidFill>
                  <a:schemeClr val="bg2"/>
                </a:solidFill>
              </a:rPr>
              <a:t>бъде </a:t>
            </a:r>
            <a:r>
              <a:rPr lang="en-US" sz="2400" b="1" dirty="0">
                <a:solidFill>
                  <a:schemeClr val="bg2"/>
                </a:solidFill>
              </a:rPr>
              <a:t>true</a:t>
            </a:r>
            <a:r>
              <a:rPr lang="bg-BG" sz="2400" b="1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8CF19EE-6E95-470A-B027-B8EEB91094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444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91943" y="1295401"/>
            <a:ext cx="11815018" cy="4293599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400"/>
              </a:spcBef>
              <a:spcAft>
                <a:spcPts val="400"/>
              </a:spcAft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функция, която проверява всички възможни </a:t>
            </a:r>
            <a:b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комбинации от двойка числа в даден интервал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2900" dirty="0">
                <a:latin typeface="Calibri" panose="020F0502020204030204" pitchFamily="34" charset="0"/>
                <a:cs typeface="Calibri" panose="020F0502020204030204" pitchFamily="34" charset="0"/>
              </a:rPr>
              <a:t>Ако се намери комбинация, чийто </a:t>
            </a:r>
            <a:r>
              <a:rPr lang="bg-BG" sz="2900" b="1" dirty="0">
                <a:latin typeface="Calibri" panose="020F0502020204030204" pitchFamily="34" charset="0"/>
                <a:cs typeface="Calibri" panose="020F0502020204030204" pitchFamily="34" charset="0"/>
              </a:rPr>
              <a:t>сбор от числата</a:t>
            </a:r>
            <a:r>
              <a:rPr lang="bg-BG" sz="2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900" b="1" dirty="0">
                <a:latin typeface="Calibri" panose="020F0502020204030204" pitchFamily="34" charset="0"/>
                <a:cs typeface="Calibri" panose="020F0502020204030204" pitchFamily="34" charset="0"/>
              </a:rPr>
              <a:t>е равен</a:t>
            </a:r>
            <a:r>
              <a:rPr lang="bg-BG" sz="2900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br>
              <a:rPr lang="bg-BG" sz="29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2900" dirty="0">
                <a:latin typeface="Calibri" panose="020F0502020204030204" pitchFamily="34" charset="0"/>
                <a:cs typeface="Calibri" panose="020F0502020204030204" pitchFamily="34" charset="0"/>
              </a:rPr>
              <a:t>дадено </a:t>
            </a:r>
            <a:r>
              <a:rPr lang="bg-BG" sz="2900" b="1" dirty="0">
                <a:latin typeface="Calibri" panose="020F0502020204030204" pitchFamily="34" charset="0"/>
                <a:cs typeface="Calibri" panose="020F0502020204030204" pitchFamily="34" charset="0"/>
              </a:rPr>
              <a:t>магическо число </a:t>
            </a:r>
            <a:r>
              <a:rPr lang="bg-BG" sz="2900" dirty="0">
                <a:latin typeface="Calibri" panose="020F0502020204030204" pitchFamily="34" charset="0"/>
                <a:cs typeface="Calibri" panose="020F0502020204030204" pitchFamily="34" charset="0"/>
              </a:rPr>
              <a:t>на изхода </a:t>
            </a:r>
            <a:r>
              <a:rPr lang="bg-BG" sz="2900" b="1" dirty="0">
                <a:latin typeface="Calibri" panose="020F0502020204030204" pitchFamily="34" charset="0"/>
                <a:cs typeface="Calibri" panose="020F0502020204030204" pitchFamily="34" charset="0"/>
              </a:rPr>
              <a:t>се отпечатва съобщение </a:t>
            </a:r>
            <a:r>
              <a:rPr lang="bg-BG" sz="2900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br>
              <a:rPr lang="bg-BG" sz="29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2900" dirty="0">
                <a:latin typeface="Calibri" panose="020F0502020204030204" pitchFamily="34" charset="0"/>
                <a:cs typeface="Calibri" panose="020F0502020204030204" pitchFamily="34" charset="0"/>
              </a:rPr>
              <a:t>програмата приключва изпъление</a:t>
            </a: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2900" dirty="0"/>
              <a:t>Ако не се намери </a:t>
            </a:r>
            <a:r>
              <a:rPr lang="bg-BG" sz="2900" b="1" dirty="0"/>
              <a:t>нито една комбинация</a:t>
            </a:r>
            <a:r>
              <a:rPr lang="bg-BG" sz="2900" dirty="0"/>
              <a:t>, отговаряща на условието </a:t>
            </a:r>
            <a:br>
              <a:rPr lang="bg-BG" sz="2900" dirty="0"/>
            </a:br>
            <a:r>
              <a:rPr lang="bg-BG" sz="2900" dirty="0"/>
              <a:t>се отпечатва </a:t>
            </a:r>
            <a:r>
              <a:rPr lang="bg-BG" sz="2900" b="1" dirty="0"/>
              <a:t>съобщение, че не е намерено</a:t>
            </a:r>
            <a:endParaRPr lang="en-US" sz="2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Сума от две числа – условие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D6AB709-44C3-43DE-BCD8-E76195FBBE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291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91941" y="1196125"/>
            <a:ext cx="11815018" cy="5201066"/>
          </a:xfrm>
        </p:spPr>
        <p:txBody>
          <a:bodyPr>
            <a:noAutofit/>
          </a:bodyPr>
          <a:lstStyle/>
          <a:p>
            <a:pPr indent="-457200"/>
            <a:r>
              <a:rPr lang="bg-BG" sz="2800" dirty="0"/>
              <a:t>Примерен вход и изход: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Сума от две числа – условие</a:t>
            </a:r>
            <a:r>
              <a:rPr lang="en-US" dirty="0"/>
              <a:t> (2) </a:t>
            </a:r>
            <a:endParaRPr lang="bg-BG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7C73DE-EA2B-43D1-A8E0-0B0F2E4BD897}"/>
              </a:ext>
            </a:extLst>
          </p:cNvPr>
          <p:cNvGrpSpPr/>
          <p:nvPr/>
        </p:nvGrpSpPr>
        <p:grpSpPr>
          <a:xfrm>
            <a:off x="2414715" y="2200981"/>
            <a:ext cx="8432041" cy="3329270"/>
            <a:chOff x="876030" y="1523343"/>
            <a:chExt cx="8432041" cy="3504495"/>
          </a:xfrm>
        </p:grpSpPr>
        <p:grpSp>
          <p:nvGrpSpPr>
            <p:cNvPr id="11" name="Group 10"/>
            <p:cNvGrpSpPr/>
            <p:nvPr/>
          </p:nvGrpSpPr>
          <p:grpSpPr>
            <a:xfrm>
              <a:off x="876030" y="1523343"/>
              <a:ext cx="8432041" cy="2846386"/>
              <a:chOff x="-3896047" y="3752904"/>
              <a:chExt cx="8432041" cy="2846386"/>
            </a:xfrm>
          </p:grpSpPr>
          <p:sp>
            <p:nvSpPr>
              <p:cNvPr id="12" name="Rectangle 5"/>
              <p:cNvSpPr>
                <a:spLocks noChangeArrowheads="1"/>
              </p:cNvSpPr>
              <p:nvPr/>
            </p:nvSpPr>
            <p:spPr bwMode="auto">
              <a:xfrm>
                <a:off x="-3896047" y="3752904"/>
                <a:ext cx="580772" cy="169115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800" b="1" dirty="0">
                    <a:latin typeface="Consolas" pitchFamily="49" charset="0"/>
                  </a:rPr>
                  <a:t>1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800" b="1" dirty="0">
                    <a:latin typeface="Consolas" pitchFamily="49" charset="0"/>
                  </a:rPr>
                  <a:t>10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800" b="1" dirty="0">
                    <a:latin typeface="Consolas" pitchFamily="49" charset="0"/>
                  </a:rPr>
                  <a:t>5</a:t>
                </a:r>
                <a:endParaRPr lang="en-US" sz="2800" b="1" dirty="0">
                  <a:latin typeface="Consolas" pitchFamily="49" charset="0"/>
                </a:endParaRPr>
              </a:p>
            </p:txBody>
          </p:sp>
          <p:sp>
            <p:nvSpPr>
              <p:cNvPr id="13" name="Стрелка надясно 10"/>
              <p:cNvSpPr/>
              <p:nvPr/>
            </p:nvSpPr>
            <p:spPr>
              <a:xfrm>
                <a:off x="-3086676" y="6155677"/>
                <a:ext cx="358756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Rectangle 5"/>
              <p:cNvSpPr>
                <a:spLocks noChangeArrowheads="1"/>
              </p:cNvSpPr>
              <p:nvPr/>
            </p:nvSpPr>
            <p:spPr bwMode="auto">
              <a:xfrm>
                <a:off x="-2554762" y="5996696"/>
                <a:ext cx="7090756" cy="60259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dirty="0">
                    <a:latin typeface="Consolas" pitchFamily="49" charset="0"/>
                  </a:rPr>
                  <a:t>4 combinations - neither equals 20</a:t>
                </a:r>
                <a:endParaRPr lang="en-US" sz="2800" b="1" noProof="1">
                  <a:latin typeface="Consolas" pitchFamily="49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876030" y="2136203"/>
              <a:ext cx="7362571" cy="2891635"/>
              <a:chOff x="1965463" y="4464405"/>
              <a:chExt cx="7342090" cy="2891635"/>
            </a:xfrm>
          </p:grpSpPr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1965463" y="5664888"/>
                <a:ext cx="579156" cy="169115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800" b="1" dirty="0">
                    <a:latin typeface="Consolas" pitchFamily="49" charset="0"/>
                  </a:rPr>
                  <a:t>23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800" b="1" noProof="1">
                    <a:latin typeface="Consolas" pitchFamily="49" charset="0"/>
                  </a:rPr>
                  <a:t>24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800" b="1" noProof="1">
                    <a:latin typeface="Consolas" pitchFamily="49" charset="0"/>
                  </a:rPr>
                  <a:t>20</a:t>
                </a:r>
                <a:endParaRPr lang="en-US" sz="2800" b="1" noProof="1">
                  <a:latin typeface="Consolas" pitchFamily="49" charset="0"/>
                </a:endParaRPr>
              </a:p>
            </p:txBody>
          </p:sp>
          <p:sp>
            <p:nvSpPr>
              <p:cNvPr id="18" name="Стрелка надясно 10"/>
              <p:cNvSpPr/>
              <p:nvPr/>
            </p:nvSpPr>
            <p:spPr>
              <a:xfrm>
                <a:off x="2772583" y="4587326"/>
                <a:ext cx="37565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9" name="Rectangle 5"/>
              <p:cNvSpPr>
                <a:spLocks noChangeArrowheads="1"/>
              </p:cNvSpPr>
              <p:nvPr/>
            </p:nvSpPr>
            <p:spPr bwMode="auto">
              <a:xfrm>
                <a:off x="3411959" y="4464405"/>
                <a:ext cx="5895594" cy="60259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dirty="0">
                    <a:latin typeface="Consolas" pitchFamily="49" charset="0"/>
                  </a:rPr>
                  <a:t>Combination N:4 (1 + 4 = 5)</a:t>
                </a:r>
                <a:endParaRPr lang="en-US" sz="2800" b="1" noProof="1">
                  <a:latin typeface="Consolas" pitchFamily="49" charset="0"/>
                </a:endParaRPr>
              </a:p>
            </p:txBody>
          </p:sp>
        </p:grp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3F949696-5F8B-4837-885E-499D658AB0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720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Сума от две числа – решение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43000" y="1374145"/>
            <a:ext cx="9830664" cy="50167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startingNumber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Number(input[0]);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finalNumber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Number(input[1]);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magicNumber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Number(input[2]);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let combinations = 0;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false;</a:t>
            </a:r>
            <a:endParaRPr lang="bg-BG" sz="20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for (let i = startingNumber; i &lt;= finalNumber; i++)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for (let j = startingNumber; j &lt;= finalNumber;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j++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combinations++;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if (i + j === magicNumber) 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console.log(`Combination N:${combinations} (${i} + ${j} = 	     ${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magicNumber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})`);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true;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break;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break;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r>
              <a:rPr lang="bg-BG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Finish logic</a:t>
            </a:r>
            <a:endParaRPr lang="en-US" sz="20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2836786" y="4733925"/>
            <a:ext cx="2268615" cy="67627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F530B2F-37CC-42C5-B8AF-FBB62B35F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4198" y="4514850"/>
            <a:ext cx="3200400" cy="1047750"/>
          </a:xfrm>
          <a:prstGeom prst="wedgeRoundRectCallout">
            <a:avLst>
              <a:gd name="adj1" fmla="val -68128"/>
              <a:gd name="adj2" fmla="val -286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</a:rPr>
              <a:t>Ако намерим комбинация, прекъсваме вътрешният цикъл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486D5EC-8612-4547-9676-0D19991F37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507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04800" y="1305858"/>
            <a:ext cx="11815018" cy="4595075"/>
          </a:xfrm>
        </p:spPr>
        <p:txBody>
          <a:bodyPr>
            <a:normAutofit fontScale="92500"/>
          </a:bodyPr>
          <a:lstStyle/>
          <a:p>
            <a:pPr marL="457200"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функция, която извежда номерата на стаите в една сграда </a:t>
            </a:r>
            <a:b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(в низходящ ред)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всеки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четен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етаж има само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офиси</a:t>
            </a:r>
          </a:p>
          <a:p>
            <a:pPr marL="914400"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всеки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нечетен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етаж има само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апартаменти</a:t>
            </a:r>
          </a:p>
          <a:p>
            <a:pPr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Етажите се означават по следния начин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bg-BG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Апартаменти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етажа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апартамента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}"</a:t>
            </a:r>
            <a:endParaRPr lang="bg-BG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Офиси: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етажа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офиса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}"</a:t>
            </a:r>
            <a:endParaRPr lang="bg-BG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Номерата им винаги започват с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– условие</a:t>
            </a:r>
            <a:r>
              <a:rPr lang="en-US" dirty="0"/>
              <a:t> </a:t>
            </a:r>
            <a:endParaRPr lang="bg-BG" dirty="0"/>
          </a:p>
        </p:txBody>
      </p:sp>
      <p:pic>
        <p:nvPicPr>
          <p:cNvPr id="1028" name="Picture 4" descr="Ð ÐµÐ·ÑÐ»ÑÐ°Ñ Ñ Ð¸Ð·Ð¾Ð±ÑÐ°Ð¶ÐµÐ½Ð¸Ðµ Ð·Ð° building no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2589329"/>
            <a:ext cx="2317200" cy="350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413CB7CF-1A1C-4DF8-B246-07FEBC20C1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07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F2AD18B9-6FC3-4F98-9BEB-B770A7DBC4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6214234" cy="4307396"/>
          </a:xfrm>
        </p:spPr>
        <p:txBody>
          <a:bodyPr vert="horz" lIns="108000" tIns="36000" rIns="108000" bIns="36000" rtlCol="0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sz="4400" dirty="0"/>
              <a:t>Преговор</a:t>
            </a:r>
          </a:p>
          <a:p>
            <a:pPr marL="514350" indent="-514350">
              <a:buFont typeface="+mj-lt"/>
              <a:buAutoNum type="arabicPeriod"/>
            </a:pPr>
            <a:r>
              <a:rPr lang="bg-BG" sz="4400" dirty="0"/>
              <a:t>Вложени цикли</a:t>
            </a:r>
          </a:p>
          <a:p>
            <a:pPr marL="514350" indent="-514350">
              <a:buFont typeface="+mj-lt"/>
              <a:buAutoNum type="arabicPeriod"/>
            </a:pPr>
            <a:r>
              <a:rPr lang="bg-BG" sz="4400" dirty="0"/>
              <a:t>Решаване на задачи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343500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indent="-457200"/>
            <a:r>
              <a:rPr lang="bg-BG" sz="2800" dirty="0"/>
              <a:t>На последният етаж винаги има големи апартаменти</a:t>
            </a:r>
            <a:r>
              <a:rPr lang="en-US" sz="2800" dirty="0"/>
              <a:t>,</a:t>
            </a:r>
            <a:r>
              <a:rPr lang="bg-BG" sz="2800" dirty="0"/>
              <a:t> които се означават с </a:t>
            </a:r>
            <a:r>
              <a:rPr lang="en-US" sz="2800" dirty="0"/>
              <a:t>'</a:t>
            </a:r>
            <a:r>
              <a:rPr lang="en-US" sz="2800" b="1" dirty="0">
                <a:latin typeface="Consolas" panose="020B0609020204030204" pitchFamily="49" charset="0"/>
              </a:rPr>
              <a:t>L</a:t>
            </a:r>
            <a:r>
              <a:rPr lang="en-US" sz="2800" dirty="0"/>
              <a:t>', </a:t>
            </a:r>
            <a:r>
              <a:rPr lang="bg-BG" sz="2800" dirty="0"/>
              <a:t>вместо с '</a:t>
            </a:r>
            <a:r>
              <a:rPr lang="bg-BG" sz="2800" b="1" dirty="0">
                <a:latin typeface="Consolas" panose="020B0609020204030204" pitchFamily="49" charset="0"/>
              </a:rPr>
              <a:t>А</a:t>
            </a:r>
            <a:r>
              <a:rPr lang="bg-BG" sz="2800" dirty="0"/>
              <a:t>'</a:t>
            </a:r>
          </a:p>
          <a:p>
            <a:pPr indent="-457200"/>
            <a:r>
              <a:rPr lang="bg-BG" sz="2800" dirty="0"/>
              <a:t>Ако има само един етаж, то има само големи апартаменти</a:t>
            </a:r>
            <a:endParaRPr lang="en-US" sz="2800" dirty="0"/>
          </a:p>
          <a:p>
            <a:pPr indent="-457200"/>
            <a:r>
              <a:rPr lang="bg-BG" sz="2800" dirty="0"/>
              <a:t>Примерен вход и изход: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– условие</a:t>
            </a:r>
            <a:r>
              <a:rPr lang="en-US" dirty="0"/>
              <a:t> (2) </a:t>
            </a:r>
            <a:endParaRPr lang="bg-BG" dirty="0"/>
          </a:p>
        </p:txBody>
      </p:sp>
      <p:grpSp>
        <p:nvGrpSpPr>
          <p:cNvPr id="11" name="Group 10"/>
          <p:cNvGrpSpPr/>
          <p:nvPr/>
        </p:nvGrpSpPr>
        <p:grpSpPr>
          <a:xfrm>
            <a:off x="839890" y="4102643"/>
            <a:ext cx="10725099" cy="1833515"/>
            <a:chOff x="-3900122" y="4220561"/>
            <a:chExt cx="10725099" cy="1833515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-3900122" y="4592555"/>
              <a:ext cx="679664" cy="108952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6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Стрелка надясно 10"/>
            <p:cNvSpPr/>
            <p:nvPr/>
          </p:nvSpPr>
          <p:spPr>
            <a:xfrm>
              <a:off x="2908415" y="4984920"/>
              <a:ext cx="358756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3472178" y="4220561"/>
              <a:ext cx="3352799" cy="1833515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L40 L41 L42 L43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A30 A31 A32 A33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O20 O21 O22 O23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A10 A11 A12 A13</a:t>
              </a:r>
              <a:endParaRPr lang="en-US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66389" y="3659444"/>
            <a:ext cx="5670579" cy="2719912"/>
            <a:chOff x="2843610" y="3876003"/>
            <a:chExt cx="5654806" cy="2719912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7835921" y="4609655"/>
              <a:ext cx="662495" cy="108952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Стрелка надясно 10"/>
            <p:cNvSpPr/>
            <p:nvPr/>
          </p:nvSpPr>
          <p:spPr>
            <a:xfrm>
              <a:off x="2843610" y="5083559"/>
              <a:ext cx="375651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3472178" y="3876003"/>
              <a:ext cx="3352799" cy="271991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L60 L61 L62 L63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A50 A51 A52 A53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O40 O41 O42 O43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A30 A31 A32 A33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O20 O21 O22 O23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A10 A11 A12 A13</a:t>
              </a:r>
              <a:endParaRPr lang="en-US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881D9A5A-B8BD-4F5E-A833-D7D232F71E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212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Сграда – решение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47800" y="1547171"/>
            <a:ext cx="7924800" cy="41549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let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floors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Number(input[0]);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let rooms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Number(input[1]);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for (let i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floors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; i &gt;= 1; i--) 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{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printLine =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""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for (let j = 0; j &lt;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rooms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j++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if (i == floors) 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	printLine += `L${i}${j} `;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bg-BG" sz="24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print according to floor number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console.log(printLine);	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1752600" y="3057526"/>
            <a:ext cx="7306844" cy="184024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839201" y="2590800"/>
            <a:ext cx="3200400" cy="1200150"/>
          </a:xfrm>
          <a:prstGeom prst="wedgeRoundRectCallout">
            <a:avLst>
              <a:gd name="adj1" fmla="val -58089"/>
              <a:gd name="adj2" fmla="val -994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Вложеният цикъл итерира стаите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A53BDDF6-291D-4EDC-A856-F55164257A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41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3834" y="125127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8324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09426" y="1668159"/>
            <a:ext cx="7951501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 latinLnBrk="0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Какво представляват вложените цикли</a:t>
            </a:r>
            <a:endParaRPr lang="en-US" sz="3200" dirty="0">
              <a:solidFill>
                <a:schemeClr val="bg2"/>
              </a:solidFill>
            </a:endParaRPr>
          </a:p>
          <a:p>
            <a:pPr lvl="0" latinLnBrk="0"/>
            <a:r>
              <a:rPr lang="bg-BG" sz="3200" dirty="0">
                <a:solidFill>
                  <a:schemeClr val="bg2"/>
                </a:solidFill>
              </a:rPr>
              <a:t>Конструкция на вложени цикли</a:t>
            </a:r>
          </a:p>
          <a:p>
            <a:pPr marL="456565" indent="-456565" latinLnBrk="0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Прекъсване на вложени цикли</a:t>
            </a:r>
            <a:br>
              <a:rPr lang="bg-BG" sz="3200" dirty="0">
                <a:solidFill>
                  <a:schemeClr val="bg2"/>
                </a:solidFill>
                <a:latin typeface="+mj-lt"/>
              </a:rPr>
            </a:br>
            <a:endParaRPr lang="bg-BG" sz="3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6922F1F6-B6B1-4698-B5B7-9C802FF4B5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098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60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EAF2E5C-C7B9-4F3A-A02F-E0183A508B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09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C0EC5C2-7E6B-4E3C-9D48-B2269077DD1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59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F3CE4-7121-4C32-9501-A415263DDBA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Преговор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B2B2AE-D566-42C5-B789-C38F8F4C4C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159" y="1385091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7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Колко</a:t>
            </a:r>
            <a:r>
              <a:rPr lang="en-US" dirty="0"/>
              <a:t> </a:t>
            </a:r>
            <a:r>
              <a:rPr lang="en-US" dirty="0" err="1"/>
              <a:t>пъти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изпише</a:t>
            </a:r>
            <a:r>
              <a:rPr lang="en-US" dirty="0"/>
              <a:t> "</a:t>
            </a:r>
            <a:r>
              <a:rPr lang="en-US" dirty="0" err="1"/>
              <a:t>SoftUni</a:t>
            </a:r>
            <a:r>
              <a:rPr lang="en-US" dirty="0"/>
              <a:t>"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конзолата</a:t>
            </a:r>
            <a:r>
              <a:rPr lang="en-US" dirty="0"/>
              <a:t> </a:t>
            </a:r>
            <a:r>
              <a:rPr lang="en-US" dirty="0" err="1"/>
              <a:t>след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изпълнението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следния</a:t>
            </a:r>
            <a:r>
              <a:rPr lang="en-US" dirty="0"/>
              <a:t> </a:t>
            </a:r>
            <a:r>
              <a:rPr lang="en-US" dirty="0" err="1"/>
              <a:t>код</a:t>
            </a:r>
            <a:r>
              <a:rPr lang="en-US" dirty="0"/>
              <a:t>:</a:t>
            </a:r>
          </a:p>
          <a:p>
            <a:endParaRPr lang="en-US" dirty="0"/>
          </a:p>
          <a:p>
            <a:pPr marL="514350" indent="-514350">
              <a:buAutoNum type="arabicPeriod" startAt="4"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6799" y="2503863"/>
            <a:ext cx="5359192" cy="2988098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i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while(i &lt;= 5){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console.log("SoftUni");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i++;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078325" y="3886201"/>
            <a:ext cx="2715010" cy="1266985"/>
            <a:chOff x="1047227" y="4098001"/>
            <a:chExt cx="5767434" cy="2021280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4999"/>
                <a:gd name="adj2" fmla="val 685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9" y="4509312"/>
              <a:ext cx="5204848" cy="127157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4</a:t>
              </a:r>
              <a:endParaRPr lang="en-US" sz="44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822031" y="4200159"/>
            <a:ext cx="2889113" cy="1758250"/>
            <a:chOff x="4997283" y="4570824"/>
            <a:chExt cx="3592286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997283" y="5295185"/>
              <a:ext cx="3375809" cy="107096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600" b="1" dirty="0">
                  <a:solidFill>
                    <a:schemeClr val="bg2"/>
                  </a:solidFill>
                </a:rPr>
                <a:t>6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184423" y="2529390"/>
            <a:ext cx="2542135" cy="1266985"/>
            <a:chOff x="1063130" y="3246971"/>
            <a:chExt cx="4128109" cy="1493675"/>
          </a:xfrm>
          <a:solidFill>
            <a:schemeClr val="tx1"/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10154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5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97307" y="2172327"/>
            <a:ext cx="2515845" cy="1207412"/>
            <a:chOff x="8940828" y="2302916"/>
            <a:chExt cx="3037711" cy="126698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0828" y="2573456"/>
              <a:ext cx="3037711" cy="76889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0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2B1D765B-E53B-4CF5-9AE3-5EEF2AB43AE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32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1618" y="1210548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/>
              <a:t>Колко пъти ще се изпише "SoftUni" на конзолата след </a:t>
            </a:r>
            <a:br>
              <a:rPr lang="en-US"/>
            </a:br>
            <a:r>
              <a:rPr lang="en-US"/>
              <a:t>изпълнението на следния код: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2361" y="2484000"/>
            <a:ext cx="5455017" cy="3572874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i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while(i == 0){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console.log("SoftUni");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if(i == 1)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break;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410137" y="3875597"/>
            <a:ext cx="3458403" cy="1921317"/>
            <a:chOff x="4865185" y="4659415"/>
            <a:chExt cx="3743045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865185" y="5422180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bg-BG" sz="3600" b="1" dirty="0">
                  <a:solidFill>
                    <a:schemeClr val="bg2"/>
                  </a:solidFill>
                </a:rPr>
                <a:t>100000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886816" y="2484000"/>
            <a:ext cx="2771670" cy="1104559"/>
            <a:chOff x="874338" y="1992405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10778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877657" y="2097821"/>
            <a:ext cx="2812466" cy="1180237"/>
            <a:chOff x="8946606" y="2302916"/>
            <a:chExt cx="3037711" cy="1266985"/>
          </a:xfrm>
          <a:solidFill>
            <a:schemeClr val="tx1"/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6013228" y="4637487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432440" y="4212314"/>
              <a:ext cx="4843423" cy="185223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000" dirty="0"/>
                <a:t>Безброй много пъти</a:t>
              </a:r>
              <a:endParaRPr lang="en-US" sz="3000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258C5E03-BBE1-4FB6-ADBB-F7FDF23239B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66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Какъв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е </a:t>
            </a:r>
            <a:r>
              <a:rPr lang="en-US" dirty="0" err="1"/>
              <a:t>резултатът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изпълнението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следния</a:t>
            </a:r>
            <a:r>
              <a:rPr lang="en-US" dirty="0"/>
              <a:t> </a:t>
            </a:r>
            <a:r>
              <a:rPr lang="en-US" dirty="0" err="1"/>
              <a:t>код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8641" y="2249981"/>
            <a:ext cx="4611463" cy="3417784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i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while (i &lt; 6){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i++;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if (i % 2 == 0)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console.log(i);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464437" y="3938644"/>
            <a:ext cx="3020733" cy="1842391"/>
            <a:chOff x="4853226" y="4595686"/>
            <a:chExt cx="3783702" cy="2438818"/>
          </a:xfrm>
          <a:solidFill>
            <a:schemeClr val="tx1"/>
          </a:solidFill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5" cy="9405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200" b="1" dirty="0">
                  <a:solidFill>
                    <a:schemeClr val="bg2"/>
                  </a:solidFill>
                </a:rPr>
                <a:t>246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9015498" y="2678488"/>
            <a:ext cx="2771670" cy="1104559"/>
            <a:chOff x="1008089" y="2104975"/>
            <a:chExt cx="4114800" cy="1493675"/>
          </a:xfrm>
          <a:solidFill>
            <a:schemeClr val="tx1"/>
          </a:solidFill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24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8851900" y="4762500"/>
            <a:ext cx="2812466" cy="1180237"/>
            <a:chOff x="8946606" y="2302916"/>
            <a:chExt cx="3037711" cy="1266985"/>
          </a:xfrm>
          <a:solidFill>
            <a:schemeClr val="tx1">
              <a:lumMod val="60000"/>
              <a:lumOff val="40000"/>
            </a:schemeClr>
          </a:solidFill>
          <a:effectLst>
            <a:glow>
              <a:schemeClr val="accent1"/>
            </a:glow>
          </a:effectLst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123456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2DBDB2-22D1-4578-AB8F-029FBF9A1CAB}"/>
              </a:ext>
            </a:extLst>
          </p:cNvPr>
          <p:cNvGrpSpPr/>
          <p:nvPr/>
        </p:nvGrpSpPr>
        <p:grpSpPr>
          <a:xfrm>
            <a:off x="6088270" y="2161845"/>
            <a:ext cx="2722115" cy="1318666"/>
            <a:chOff x="970436" y="4120503"/>
            <a:chExt cx="5767434" cy="202128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6957D2-59EF-4440-884E-94418FF86896}"/>
                </a:ext>
              </a:extLst>
            </p:cNvPr>
            <p:cNvSpPr txBox="1"/>
            <p:nvPr/>
          </p:nvSpPr>
          <p:spPr>
            <a:xfrm>
              <a:off x="1594159" y="4485831"/>
              <a:ext cx="4403112" cy="1221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024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B7D4D416-02D9-48C8-B941-BB84C5C8DF9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81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Какъв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е </a:t>
            </a:r>
            <a:r>
              <a:rPr lang="en-US" dirty="0" err="1"/>
              <a:t>резултатът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изпълнението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следния</a:t>
            </a:r>
            <a:r>
              <a:rPr lang="en-US" dirty="0"/>
              <a:t> </a:t>
            </a:r>
            <a:r>
              <a:rPr lang="en-US" dirty="0" err="1"/>
              <a:t>код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96662" y="1828801"/>
            <a:ext cx="4113466" cy="4928450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let i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while (i &lt; 4)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switch(</a:t>
            </a:r>
            <a:r>
              <a:rPr lang="en-US" sz="1500" dirty="0" err="1"/>
              <a:t>i</a:t>
            </a:r>
            <a:r>
              <a:rPr lang="en-US" sz="1500" dirty="0"/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  case 1:</a:t>
            </a:r>
            <a:br>
              <a:rPr lang="en-US" sz="1500" dirty="0"/>
            </a:br>
            <a:r>
              <a:rPr lang="en-US" sz="1500" dirty="0"/>
              <a:t>    console.log(</a:t>
            </a:r>
            <a:r>
              <a:rPr lang="en-US" sz="1500" dirty="0" err="1"/>
              <a:t>i</a:t>
            </a:r>
            <a:r>
              <a:rPr lang="en-US" sz="15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  case 2:</a:t>
            </a:r>
            <a:br>
              <a:rPr lang="en-US" sz="1500" dirty="0"/>
            </a:br>
            <a:r>
              <a:rPr lang="en-US" sz="1500" dirty="0"/>
              <a:t>    console.log(</a:t>
            </a:r>
            <a:r>
              <a:rPr lang="en-US" sz="1500" dirty="0" err="1"/>
              <a:t>i</a:t>
            </a:r>
            <a:r>
              <a:rPr lang="en-US" sz="15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  break;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  case 3:</a:t>
            </a:r>
            <a:br>
              <a:rPr lang="en-US" sz="1500" dirty="0"/>
            </a:br>
            <a:r>
              <a:rPr lang="en-US" sz="1500" dirty="0"/>
              <a:t>    console.log(</a:t>
            </a:r>
            <a:r>
              <a:rPr lang="en-US" sz="1500" dirty="0" err="1"/>
              <a:t>i</a:t>
            </a:r>
            <a:r>
              <a:rPr lang="en-US" sz="15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  break;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</a:t>
            </a:r>
            <a:r>
              <a:rPr lang="en-US" sz="1500" dirty="0" err="1"/>
              <a:t>i</a:t>
            </a:r>
            <a:r>
              <a:rPr lang="en-US" sz="1500" dirty="0"/>
              <a:t>++;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621098" y="4006990"/>
            <a:ext cx="3020733" cy="1842391"/>
            <a:chOff x="4853226" y="4595686"/>
            <a:chExt cx="3783702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5" cy="9405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200" b="1" dirty="0">
                  <a:solidFill>
                    <a:schemeClr val="bg2"/>
                  </a:solidFill>
                </a:rPr>
                <a:t>1123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8991960" y="2928232"/>
            <a:ext cx="2771670" cy="1104559"/>
            <a:chOff x="1008089" y="2104975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11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8851900" y="4806950"/>
            <a:ext cx="2812466" cy="1180237"/>
            <a:chOff x="8946606" y="2302916"/>
            <a:chExt cx="3037711" cy="1266985"/>
          </a:xfrm>
          <a:solidFill>
            <a:schemeClr val="tx1"/>
          </a:solidFill>
          <a:effectLst>
            <a:glow>
              <a:schemeClr val="accent1"/>
            </a:glow>
          </a:effectLst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2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2DBDB2-22D1-4578-AB8F-029FBF9A1CAB}"/>
              </a:ext>
            </a:extLst>
          </p:cNvPr>
          <p:cNvGrpSpPr/>
          <p:nvPr/>
        </p:nvGrpSpPr>
        <p:grpSpPr>
          <a:xfrm>
            <a:off x="6088270" y="2161845"/>
            <a:ext cx="2722115" cy="1318666"/>
            <a:chOff x="970436" y="4120503"/>
            <a:chExt cx="5767434" cy="2021280"/>
          </a:xfrm>
          <a:solidFill>
            <a:schemeClr val="tx1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6957D2-59EF-4440-884E-94418FF86896}"/>
                </a:ext>
              </a:extLst>
            </p:cNvPr>
            <p:cNvSpPr txBox="1"/>
            <p:nvPr/>
          </p:nvSpPr>
          <p:spPr>
            <a:xfrm>
              <a:off x="1594159" y="4485831"/>
              <a:ext cx="4403112" cy="1221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5185CD7B-E561-459B-8434-22004D3C72B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53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2D5707-6D25-4D97-BD33-B113AE5B8DE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Вложени цикли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9CF4C5-39F7-4CEB-A8D3-302686136A1F}"/>
              </a:ext>
            </a:extLst>
          </p:cNvPr>
          <p:cNvGrpSpPr/>
          <p:nvPr/>
        </p:nvGrpSpPr>
        <p:grpSpPr>
          <a:xfrm>
            <a:off x="4866920" y="1160905"/>
            <a:ext cx="2458160" cy="2880512"/>
            <a:chOff x="4513972" y="1066800"/>
            <a:chExt cx="3160879" cy="3657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13972" y="1066800"/>
              <a:ext cx="3160879" cy="3657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8909E1B-F4B2-47FB-B9DF-4954ED465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7612" y="1524000"/>
              <a:ext cx="1504950" cy="1504950"/>
            </a:xfrm>
            <a:prstGeom prst="rect">
              <a:avLst/>
            </a:prstGeom>
          </p:spPr>
        </p:pic>
      </p:grpSp>
      <p:sp>
        <p:nvSpPr>
          <p:cNvPr id="7" name="Subtitle 6">
            <a:extLst>
              <a:ext uri="{FF2B5EF4-FFF2-40B4-BE49-F238E27FC236}">
                <a16:creationId xmlns:a16="http://schemas.microsoft.com/office/drawing/2014/main" id="{18B94F34-1443-4ED0-BE1A-3B16B28BCDE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По-сложни комбинаторни задачи</a:t>
            </a:r>
          </a:p>
        </p:txBody>
      </p:sp>
    </p:spTree>
    <p:extLst>
      <p:ext uri="{BB962C8B-B14F-4D97-AF65-F5344CB8AC3E}">
        <p14:creationId xmlns:p14="http://schemas.microsoft.com/office/powerpoint/2010/main" val="129826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88967E-D47D-41DC-8E0C-FC79CE7D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– часовник (1)</a:t>
            </a:r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0AEDD33-4E4E-4C38-A5FD-5D773DC29594}"/>
              </a:ext>
            </a:extLst>
          </p:cNvPr>
          <p:cNvGrpSpPr/>
          <p:nvPr/>
        </p:nvGrpSpPr>
        <p:grpSpPr>
          <a:xfrm>
            <a:off x="4003735" y="2806538"/>
            <a:ext cx="4184530" cy="1798710"/>
            <a:chOff x="1415038" y="3984977"/>
            <a:chExt cx="4184530" cy="1798710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3B36F2B-9FF5-42C2-B534-243AEFFA7411}"/>
                </a:ext>
              </a:extLst>
            </p:cNvPr>
            <p:cNvGrpSpPr/>
            <p:nvPr/>
          </p:nvGrpSpPr>
          <p:grpSpPr>
            <a:xfrm>
              <a:off x="3022998" y="4631552"/>
              <a:ext cx="240123" cy="691084"/>
              <a:chOff x="2232041" y="1882891"/>
              <a:chExt cx="240123" cy="691084"/>
            </a:xfrm>
          </p:grpSpPr>
          <p:sp>
            <p:nvSpPr>
              <p:cNvPr id="26" name="Flowchart: Terminator 25">
                <a:extLst>
                  <a:ext uri="{FF2B5EF4-FFF2-40B4-BE49-F238E27FC236}">
                    <a16:creationId xmlns:a16="http://schemas.microsoft.com/office/drawing/2014/main" id="{6C294959-7E7E-4297-9B0C-C97D9EF7D3C5}"/>
                  </a:ext>
                </a:extLst>
              </p:cNvPr>
              <p:cNvSpPr/>
              <p:nvPr/>
            </p:nvSpPr>
            <p:spPr bwMode="auto">
              <a:xfrm>
                <a:off x="2232041" y="1882891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Flowchart: Terminator 26">
                <a:extLst>
                  <a:ext uri="{FF2B5EF4-FFF2-40B4-BE49-F238E27FC236}">
                    <a16:creationId xmlns:a16="http://schemas.microsoft.com/office/drawing/2014/main" id="{5746FD3A-D192-43AB-BB93-ABE67F09AAD7}"/>
                  </a:ext>
                </a:extLst>
              </p:cNvPr>
              <p:cNvSpPr/>
              <p:nvPr/>
            </p:nvSpPr>
            <p:spPr bwMode="auto">
              <a:xfrm>
                <a:off x="2232041" y="2334057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ED7CE23-383F-4DC7-B2C2-B06B5E9FF118}"/>
                </a:ext>
              </a:extLst>
            </p:cNvPr>
            <p:cNvGrpSpPr/>
            <p:nvPr/>
          </p:nvGrpSpPr>
          <p:grpSpPr>
            <a:xfrm>
              <a:off x="3410501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32296944-92A3-4B90-908B-B22DD75967DE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685800" cy="1771058"/>
                <a:chOff x="4298124" y="3303669"/>
                <a:chExt cx="685800" cy="1771058"/>
              </a:xfrm>
              <a:grpFill/>
            </p:grpSpPr>
            <p:sp>
              <p:nvSpPr>
                <p:cNvPr id="73" name="Flowchart: Preparation 72">
                  <a:extLst>
                    <a:ext uri="{FF2B5EF4-FFF2-40B4-BE49-F238E27FC236}">
                      <a16:creationId xmlns:a16="http://schemas.microsoft.com/office/drawing/2014/main" id="{E0913216-C3EE-4223-A6EB-B054ACFB3288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6" name="Flowchart: Preparation 75">
                  <a:extLst>
                    <a:ext uri="{FF2B5EF4-FFF2-40B4-BE49-F238E27FC236}">
                      <a16:creationId xmlns:a16="http://schemas.microsoft.com/office/drawing/2014/main" id="{84D9FFAA-DE88-4906-AD43-A25D0990DBE0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7" name="Flowchart: Preparation 76">
                  <a:extLst>
                    <a:ext uri="{FF2B5EF4-FFF2-40B4-BE49-F238E27FC236}">
                      <a16:creationId xmlns:a16="http://schemas.microsoft.com/office/drawing/2014/main" id="{D093F82C-9C86-41B2-ADBA-D8C928A1FAB3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71" name="Flowchart: Preparation 70">
                <a:extLst>
                  <a:ext uri="{FF2B5EF4-FFF2-40B4-BE49-F238E27FC236}">
                    <a16:creationId xmlns:a16="http://schemas.microsoft.com/office/drawing/2014/main" id="{DFBE381E-F5E2-432E-9581-BBE53839A707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2" name="Flowchart: Preparation 71">
                <a:extLst>
                  <a:ext uri="{FF2B5EF4-FFF2-40B4-BE49-F238E27FC236}">
                    <a16:creationId xmlns:a16="http://schemas.microsoft.com/office/drawing/2014/main" id="{A86F55B6-9A41-4678-A665-096C0F91C463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8235A74-ED02-4E79-B0AE-8DFD81612792}"/>
                </a:ext>
              </a:extLst>
            </p:cNvPr>
            <p:cNvGrpSpPr/>
            <p:nvPr/>
          </p:nvGrpSpPr>
          <p:grpSpPr>
            <a:xfrm>
              <a:off x="1812913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4404E86F-C6F0-4060-8BC2-F69250027D10}"/>
                  </a:ext>
                </a:extLst>
              </p:cNvPr>
              <p:cNvGrpSpPr/>
              <p:nvPr/>
            </p:nvGrpSpPr>
            <p:grpSpPr>
              <a:xfrm>
                <a:off x="6483485" y="2288125"/>
                <a:ext cx="999043" cy="1771058"/>
                <a:chOff x="4143450" y="3303669"/>
                <a:chExt cx="999043" cy="1771058"/>
              </a:xfrm>
              <a:grpFill/>
            </p:grpSpPr>
            <p:sp>
              <p:nvSpPr>
                <p:cNvPr id="82" name="Flowchart: Preparation 81">
                  <a:extLst>
                    <a:ext uri="{FF2B5EF4-FFF2-40B4-BE49-F238E27FC236}">
                      <a16:creationId xmlns:a16="http://schemas.microsoft.com/office/drawing/2014/main" id="{AC80EE76-3A5D-4F4B-AABC-F6EFE0F83772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3" name="Flowchart: Preparation 82">
                  <a:extLst>
                    <a:ext uri="{FF2B5EF4-FFF2-40B4-BE49-F238E27FC236}">
                      <a16:creationId xmlns:a16="http://schemas.microsoft.com/office/drawing/2014/main" id="{B7795453-1985-4474-AF5A-FE894485D0A1}"/>
                    </a:ext>
                  </a:extLst>
                </p:cNvPr>
                <p:cNvSpPr/>
                <p:nvPr/>
              </p:nvSpPr>
              <p:spPr bwMode="auto">
                <a:xfrm rot="16200000">
                  <a:off x="3920611" y="4449021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4" name="Flowchart: Preparation 83">
                  <a:extLst>
                    <a:ext uri="{FF2B5EF4-FFF2-40B4-BE49-F238E27FC236}">
                      <a16:creationId xmlns:a16="http://schemas.microsoft.com/office/drawing/2014/main" id="{C7F0BAEA-AD92-4E66-9264-4961027B4CC7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5" name="Flowchart: Preparation 84">
                  <a:extLst>
                    <a:ext uri="{FF2B5EF4-FFF2-40B4-BE49-F238E27FC236}">
                      <a16:creationId xmlns:a16="http://schemas.microsoft.com/office/drawing/2014/main" id="{E030A4A3-54DF-4868-8318-ED1B9A77AB32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6" name="Flowchart: Preparation 85">
                  <a:extLst>
                    <a:ext uri="{FF2B5EF4-FFF2-40B4-BE49-F238E27FC236}">
                      <a16:creationId xmlns:a16="http://schemas.microsoft.com/office/drawing/2014/main" id="{1376F21B-8130-4B9D-8156-1D103FDBD7E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0" name="Flowchart: Preparation 79">
                <a:extLst>
                  <a:ext uri="{FF2B5EF4-FFF2-40B4-BE49-F238E27FC236}">
                    <a16:creationId xmlns:a16="http://schemas.microsoft.com/office/drawing/2014/main" id="{19B26789-AE29-4430-8925-2DBF3ACB48F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1" name="Flowchart: Preparation 80">
                <a:extLst>
                  <a:ext uri="{FF2B5EF4-FFF2-40B4-BE49-F238E27FC236}">
                    <a16:creationId xmlns:a16="http://schemas.microsoft.com/office/drawing/2014/main" id="{730E84D9-657E-4A6F-87BD-E482F959B23A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5930CDD0-3BA3-4D0C-814A-49CA81E824F8}"/>
                </a:ext>
              </a:extLst>
            </p:cNvPr>
            <p:cNvGrpSpPr/>
            <p:nvPr/>
          </p:nvGrpSpPr>
          <p:grpSpPr>
            <a:xfrm>
              <a:off x="1415038" y="4123835"/>
              <a:ext cx="240122" cy="1469197"/>
              <a:chOff x="7242406" y="2445170"/>
              <a:chExt cx="240122" cy="1451268"/>
            </a:xfrm>
            <a:solidFill>
              <a:schemeClr val="tx1"/>
            </a:solidFill>
          </p:grpSpPr>
          <p:sp>
            <p:nvSpPr>
              <p:cNvPr id="93" name="Flowchart: Preparation 92">
                <a:extLst>
                  <a:ext uri="{FF2B5EF4-FFF2-40B4-BE49-F238E27FC236}">
                    <a16:creationId xmlns:a16="http://schemas.microsoft.com/office/drawing/2014/main" id="{5EEBA9A4-FDCC-4C34-952E-A71C6D48A7DE}"/>
                  </a:ext>
                </a:extLst>
              </p:cNvPr>
              <p:cNvSpPr/>
              <p:nvPr/>
            </p:nvSpPr>
            <p:spPr bwMode="auto">
              <a:xfrm rot="5400000">
                <a:off x="7019567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9" name="Flowchart: Preparation 88">
                <a:extLst>
                  <a:ext uri="{FF2B5EF4-FFF2-40B4-BE49-F238E27FC236}">
                    <a16:creationId xmlns:a16="http://schemas.microsoft.com/office/drawing/2014/main" id="{56BEC4C8-144A-4F4F-9CF8-1CF85938500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E11C7EF-0A15-442D-BD99-CA7B48B0A05F}"/>
                </a:ext>
              </a:extLst>
            </p:cNvPr>
            <p:cNvGrpSpPr/>
            <p:nvPr/>
          </p:nvGrpSpPr>
          <p:grpSpPr>
            <a:xfrm>
              <a:off x="4755199" y="3984977"/>
              <a:ext cx="844369" cy="1628182"/>
              <a:chOff x="6638159" y="2288125"/>
              <a:chExt cx="844369" cy="1608313"/>
            </a:xfrm>
            <a:solidFill>
              <a:schemeClr val="tx1"/>
            </a:solidFill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FD7D8436-8D89-458E-B642-2C74DCCADFAD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844369" cy="842845"/>
                <a:chOff x="4298124" y="3303669"/>
                <a:chExt cx="844369" cy="842845"/>
              </a:xfrm>
              <a:grpFill/>
            </p:grpSpPr>
            <p:sp>
              <p:nvSpPr>
                <p:cNvPr id="102" name="Flowchart: Preparation 101">
                  <a:extLst>
                    <a:ext uri="{FF2B5EF4-FFF2-40B4-BE49-F238E27FC236}">
                      <a16:creationId xmlns:a16="http://schemas.microsoft.com/office/drawing/2014/main" id="{B59422E0-1C3D-41AA-90AA-3FF31CB204EB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4" name="Flowchart: Preparation 103">
                  <a:extLst>
                    <a:ext uri="{FF2B5EF4-FFF2-40B4-BE49-F238E27FC236}">
                      <a16:creationId xmlns:a16="http://schemas.microsoft.com/office/drawing/2014/main" id="{E3F2BD65-4031-4BAC-9B7A-FB4BD7A452C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98" name="Flowchart: Preparation 97">
                <a:extLst>
                  <a:ext uri="{FF2B5EF4-FFF2-40B4-BE49-F238E27FC236}">
                    <a16:creationId xmlns:a16="http://schemas.microsoft.com/office/drawing/2014/main" id="{3023025A-E709-4272-A892-9E678E6B9A7D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821D78B-A8E5-4FC2-9021-206EF85DB3BE}"/>
              </a:ext>
            </a:extLst>
          </p:cNvPr>
          <p:cNvGrpSpPr/>
          <p:nvPr/>
        </p:nvGrpSpPr>
        <p:grpSpPr>
          <a:xfrm>
            <a:off x="7182923" y="2807078"/>
            <a:ext cx="1011294" cy="1792938"/>
            <a:chOff x="6471234" y="2288125"/>
            <a:chExt cx="1011294" cy="1771058"/>
          </a:xfrm>
          <a:solidFill>
            <a:schemeClr val="tx1"/>
          </a:solidFill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77125642-2FBD-4FBC-8EFC-B59ECC7AC27D}"/>
                </a:ext>
              </a:extLst>
            </p:cNvPr>
            <p:cNvGrpSpPr/>
            <p:nvPr/>
          </p:nvGrpSpPr>
          <p:grpSpPr>
            <a:xfrm>
              <a:off x="6483485" y="2288125"/>
              <a:ext cx="999043" cy="1771058"/>
              <a:chOff x="4143450" y="3303669"/>
              <a:chExt cx="999043" cy="1771058"/>
            </a:xfrm>
            <a:grpFill/>
          </p:grpSpPr>
          <p:sp>
            <p:nvSpPr>
              <p:cNvPr id="123" name="Flowchart: Preparation 122">
                <a:extLst>
                  <a:ext uri="{FF2B5EF4-FFF2-40B4-BE49-F238E27FC236}">
                    <a16:creationId xmlns:a16="http://schemas.microsoft.com/office/drawing/2014/main" id="{C475A9A3-6D7E-48AC-AA72-E57647C4A8D1}"/>
                  </a:ext>
                </a:extLst>
              </p:cNvPr>
              <p:cNvSpPr/>
              <p:nvPr/>
            </p:nvSpPr>
            <p:spPr bwMode="auto">
              <a:xfrm>
                <a:off x="4298124" y="4834605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4" name="Flowchart: Preparation 123">
                <a:extLst>
                  <a:ext uri="{FF2B5EF4-FFF2-40B4-BE49-F238E27FC236}">
                    <a16:creationId xmlns:a16="http://schemas.microsoft.com/office/drawing/2014/main" id="{6DB77917-AB34-41E7-8E41-62F39E741344}"/>
                  </a:ext>
                </a:extLst>
              </p:cNvPr>
              <p:cNvSpPr/>
              <p:nvPr/>
            </p:nvSpPr>
            <p:spPr bwMode="auto">
              <a:xfrm rot="16200000">
                <a:off x="3920611" y="4449021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5" name="Flowchart: Preparation 124">
                <a:extLst>
                  <a:ext uri="{FF2B5EF4-FFF2-40B4-BE49-F238E27FC236}">
                    <a16:creationId xmlns:a16="http://schemas.microsoft.com/office/drawing/2014/main" id="{2FC846C2-EE7A-4F20-8145-58B1110827A1}"/>
                  </a:ext>
                </a:extLst>
              </p:cNvPr>
              <p:cNvSpPr/>
              <p:nvPr/>
            </p:nvSpPr>
            <p:spPr bwMode="auto">
              <a:xfrm rot="5400000">
                <a:off x="4679532" y="3683553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6" name="Flowchart: Preparation 125">
                <a:extLst>
                  <a:ext uri="{FF2B5EF4-FFF2-40B4-BE49-F238E27FC236}">
                    <a16:creationId xmlns:a16="http://schemas.microsoft.com/office/drawing/2014/main" id="{DF050D83-E70E-4C5A-9D34-8053308F4936}"/>
                  </a:ext>
                </a:extLst>
              </p:cNvPr>
              <p:cNvSpPr/>
              <p:nvPr/>
            </p:nvSpPr>
            <p:spPr bwMode="auto">
              <a:xfrm>
                <a:off x="4298124" y="406343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7" name="Flowchart: Preparation 126">
                <a:extLst>
                  <a:ext uri="{FF2B5EF4-FFF2-40B4-BE49-F238E27FC236}">
                    <a16:creationId xmlns:a16="http://schemas.microsoft.com/office/drawing/2014/main" id="{98622AA3-64CF-4BD4-8D95-A5FB10380860}"/>
                  </a:ext>
                </a:extLst>
              </p:cNvPr>
              <p:cNvSpPr/>
              <p:nvPr/>
            </p:nvSpPr>
            <p:spPr bwMode="auto">
              <a:xfrm>
                <a:off x="4298124" y="330366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21" name="Flowchart: Preparation 120">
              <a:extLst>
                <a:ext uri="{FF2B5EF4-FFF2-40B4-BE49-F238E27FC236}">
                  <a16:creationId xmlns:a16="http://schemas.microsoft.com/office/drawing/2014/main" id="{0DB4508C-4C42-478A-8F7F-538496E0A521}"/>
                </a:ext>
              </a:extLst>
            </p:cNvPr>
            <p:cNvSpPr/>
            <p:nvPr/>
          </p:nvSpPr>
          <p:spPr bwMode="auto">
            <a:xfrm rot="5400000">
              <a:off x="7019567" y="3433477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" name="Flowchart: Preparation 121">
              <a:extLst>
                <a:ext uri="{FF2B5EF4-FFF2-40B4-BE49-F238E27FC236}">
                  <a16:creationId xmlns:a16="http://schemas.microsoft.com/office/drawing/2014/main" id="{B3734182-AC04-4D35-9A8B-764CBCBA7177}"/>
                </a:ext>
              </a:extLst>
            </p:cNvPr>
            <p:cNvSpPr/>
            <p:nvPr/>
          </p:nvSpPr>
          <p:spPr bwMode="auto">
            <a:xfrm rot="5400000">
              <a:off x="6248395" y="2668009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7" name="Flowchart: Preparation 66">
            <a:extLst>
              <a:ext uri="{FF2B5EF4-FFF2-40B4-BE49-F238E27FC236}">
                <a16:creationId xmlns:a16="http://schemas.microsoft.com/office/drawing/2014/main" id="{18FA05DC-149C-4F7B-9F1E-98CE8A530512}"/>
              </a:ext>
            </a:extLst>
          </p:cNvPr>
          <p:cNvSpPr/>
          <p:nvPr/>
        </p:nvSpPr>
        <p:spPr bwMode="auto">
          <a:xfrm rot="16200000">
            <a:off x="6939376" y="3927246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Flowchart: Preparation 93">
            <a:extLst>
              <a:ext uri="{FF2B5EF4-FFF2-40B4-BE49-F238E27FC236}">
                <a16:creationId xmlns:a16="http://schemas.microsoft.com/office/drawing/2014/main" id="{3D3623CA-C8AE-41DA-B20D-9B52DDD5A393}"/>
              </a:ext>
            </a:extLst>
          </p:cNvPr>
          <p:cNvSpPr/>
          <p:nvPr/>
        </p:nvSpPr>
        <p:spPr bwMode="auto">
          <a:xfrm rot="16200000">
            <a:off x="4121699" y="3928117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Flowchart: Preparation 94">
            <a:extLst>
              <a:ext uri="{FF2B5EF4-FFF2-40B4-BE49-F238E27FC236}">
                <a16:creationId xmlns:a16="http://schemas.microsoft.com/office/drawing/2014/main" id="{C9191006-F63F-4680-AF68-02DA2726EEEF}"/>
              </a:ext>
            </a:extLst>
          </p:cNvPr>
          <p:cNvSpPr/>
          <p:nvPr/>
        </p:nvSpPr>
        <p:spPr bwMode="auto">
          <a:xfrm rot="16200000">
            <a:off x="6964726" y="3967523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Flowchart: Preparation 98">
            <a:extLst>
              <a:ext uri="{FF2B5EF4-FFF2-40B4-BE49-F238E27FC236}">
                <a16:creationId xmlns:a16="http://schemas.microsoft.com/office/drawing/2014/main" id="{5C2D75AD-9FC9-44BD-96C1-A65AAA81E178}"/>
              </a:ext>
            </a:extLst>
          </p:cNvPr>
          <p:cNvSpPr/>
          <p:nvPr/>
        </p:nvSpPr>
        <p:spPr bwMode="auto">
          <a:xfrm rot="16200000">
            <a:off x="5781053" y="3981362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Flowchart: Preparation 99">
            <a:extLst>
              <a:ext uri="{FF2B5EF4-FFF2-40B4-BE49-F238E27FC236}">
                <a16:creationId xmlns:a16="http://schemas.microsoft.com/office/drawing/2014/main" id="{CBB92E9B-F9A5-45D9-ABCF-149A3E710876}"/>
              </a:ext>
            </a:extLst>
          </p:cNvPr>
          <p:cNvSpPr/>
          <p:nvPr/>
        </p:nvSpPr>
        <p:spPr bwMode="auto">
          <a:xfrm rot="16200000">
            <a:off x="6539400" y="3189420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Flowchart: Preparation 100">
            <a:extLst>
              <a:ext uri="{FF2B5EF4-FFF2-40B4-BE49-F238E27FC236}">
                <a16:creationId xmlns:a16="http://schemas.microsoft.com/office/drawing/2014/main" id="{C1A16924-2B1E-4744-B6E2-640628E35179}"/>
              </a:ext>
            </a:extLst>
          </p:cNvPr>
          <p:cNvSpPr/>
          <p:nvPr/>
        </p:nvSpPr>
        <p:spPr bwMode="auto">
          <a:xfrm>
            <a:off x="6148892" y="3576082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Flowchart: Preparation 102">
            <a:extLst>
              <a:ext uri="{FF2B5EF4-FFF2-40B4-BE49-F238E27FC236}">
                <a16:creationId xmlns:a16="http://schemas.microsoft.com/office/drawing/2014/main" id="{8984D36C-91BF-43F5-A007-6639F06EC5A7}"/>
              </a:ext>
            </a:extLst>
          </p:cNvPr>
          <p:cNvSpPr/>
          <p:nvPr/>
        </p:nvSpPr>
        <p:spPr bwMode="auto">
          <a:xfrm>
            <a:off x="7332400" y="3575712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8" name="Flowchart: Preparation 127">
            <a:extLst>
              <a:ext uri="{FF2B5EF4-FFF2-40B4-BE49-F238E27FC236}">
                <a16:creationId xmlns:a16="http://schemas.microsoft.com/office/drawing/2014/main" id="{61FA7D15-2775-4691-91C3-6BE8C42DC976}"/>
              </a:ext>
            </a:extLst>
          </p:cNvPr>
          <p:cNvSpPr/>
          <p:nvPr/>
        </p:nvSpPr>
        <p:spPr bwMode="auto">
          <a:xfrm>
            <a:off x="7332605" y="2801306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9" name="Flowchart: Preparation 128">
            <a:extLst>
              <a:ext uri="{FF2B5EF4-FFF2-40B4-BE49-F238E27FC236}">
                <a16:creationId xmlns:a16="http://schemas.microsoft.com/office/drawing/2014/main" id="{94D0B011-D336-4E45-8776-AF80A6FD3C24}"/>
              </a:ext>
            </a:extLst>
          </p:cNvPr>
          <p:cNvSpPr/>
          <p:nvPr/>
        </p:nvSpPr>
        <p:spPr bwMode="auto">
          <a:xfrm>
            <a:off x="7336817" y="4349491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0" name="Flowchart: Preparation 129">
            <a:extLst>
              <a:ext uri="{FF2B5EF4-FFF2-40B4-BE49-F238E27FC236}">
                <a16:creationId xmlns:a16="http://schemas.microsoft.com/office/drawing/2014/main" id="{4E62D111-38D6-4FBF-BF1B-72A5B3A54BAB}"/>
              </a:ext>
            </a:extLst>
          </p:cNvPr>
          <p:cNvSpPr/>
          <p:nvPr/>
        </p:nvSpPr>
        <p:spPr bwMode="auto">
          <a:xfrm rot="5400000">
            <a:off x="6932962" y="3162521"/>
            <a:ext cx="760889" cy="27585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1" name="Flowchart: Preparation 130">
            <a:extLst>
              <a:ext uri="{FF2B5EF4-FFF2-40B4-BE49-F238E27FC236}">
                <a16:creationId xmlns:a16="http://schemas.microsoft.com/office/drawing/2014/main" id="{3233632B-A209-4BF4-A8AD-5573C7AF121E}"/>
              </a:ext>
            </a:extLst>
          </p:cNvPr>
          <p:cNvSpPr/>
          <p:nvPr/>
        </p:nvSpPr>
        <p:spPr bwMode="auto">
          <a:xfrm rot="5400000">
            <a:off x="6932688" y="3982298"/>
            <a:ext cx="760889" cy="27585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" name="Flowchart: Preparation 131">
            <a:extLst>
              <a:ext uri="{FF2B5EF4-FFF2-40B4-BE49-F238E27FC236}">
                <a16:creationId xmlns:a16="http://schemas.microsoft.com/office/drawing/2014/main" id="{D7485208-ED98-4D4F-B576-E8047426AAEC}"/>
              </a:ext>
            </a:extLst>
          </p:cNvPr>
          <p:cNvSpPr/>
          <p:nvPr/>
        </p:nvSpPr>
        <p:spPr bwMode="auto">
          <a:xfrm rot="5400000">
            <a:off x="7024630" y="3967523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" name="Flowchart: Preparation 137">
            <a:extLst>
              <a:ext uri="{FF2B5EF4-FFF2-40B4-BE49-F238E27FC236}">
                <a16:creationId xmlns:a16="http://schemas.microsoft.com/office/drawing/2014/main" id="{EE6F70C2-DE16-409C-AE9F-B01FC135C8A6}"/>
              </a:ext>
            </a:extLst>
          </p:cNvPr>
          <p:cNvSpPr/>
          <p:nvPr/>
        </p:nvSpPr>
        <p:spPr bwMode="auto">
          <a:xfrm rot="16200000">
            <a:off x="7645864" y="3923558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" name="Flowchart: Preparation 138">
            <a:extLst>
              <a:ext uri="{FF2B5EF4-FFF2-40B4-BE49-F238E27FC236}">
                <a16:creationId xmlns:a16="http://schemas.microsoft.com/office/drawing/2014/main" id="{34760D5D-DDF3-4583-B888-B2559ACB5D30}"/>
              </a:ext>
            </a:extLst>
          </p:cNvPr>
          <p:cNvSpPr/>
          <p:nvPr/>
        </p:nvSpPr>
        <p:spPr bwMode="auto">
          <a:xfrm rot="10800000">
            <a:off x="7337411" y="2816940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" name="Flowchart: Preparation 139">
            <a:extLst>
              <a:ext uri="{FF2B5EF4-FFF2-40B4-BE49-F238E27FC236}">
                <a16:creationId xmlns:a16="http://schemas.microsoft.com/office/drawing/2014/main" id="{F22BCF45-E159-49D3-B862-23CC6EC778ED}"/>
              </a:ext>
            </a:extLst>
          </p:cNvPr>
          <p:cNvSpPr/>
          <p:nvPr/>
        </p:nvSpPr>
        <p:spPr bwMode="auto">
          <a:xfrm rot="10800000">
            <a:off x="7407468" y="3569830"/>
            <a:ext cx="631157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" name="Flowchart: Preparation 141">
            <a:extLst>
              <a:ext uri="{FF2B5EF4-FFF2-40B4-BE49-F238E27FC236}">
                <a16:creationId xmlns:a16="http://schemas.microsoft.com/office/drawing/2014/main" id="{2D4289C3-40DC-426A-996E-1A54D0EC9FE8}"/>
              </a:ext>
            </a:extLst>
          </p:cNvPr>
          <p:cNvSpPr/>
          <p:nvPr/>
        </p:nvSpPr>
        <p:spPr bwMode="auto">
          <a:xfrm rot="10800000">
            <a:off x="7407023" y="4366305"/>
            <a:ext cx="631157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" name="Flowchart: Preparation 142">
            <a:extLst>
              <a:ext uri="{FF2B5EF4-FFF2-40B4-BE49-F238E27FC236}">
                <a16:creationId xmlns:a16="http://schemas.microsoft.com/office/drawing/2014/main" id="{AF21C3E3-92EA-46C9-AF51-C08C8E2585F9}"/>
              </a:ext>
            </a:extLst>
          </p:cNvPr>
          <p:cNvSpPr/>
          <p:nvPr/>
        </p:nvSpPr>
        <p:spPr bwMode="auto">
          <a:xfrm rot="5400000">
            <a:off x="7001536" y="3930141"/>
            <a:ext cx="760892" cy="28919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" name="Flowchart: Preparation 143">
            <a:extLst>
              <a:ext uri="{FF2B5EF4-FFF2-40B4-BE49-F238E27FC236}">
                <a16:creationId xmlns:a16="http://schemas.microsoft.com/office/drawing/2014/main" id="{665F643B-FF81-45B4-BD30-92589C712955}"/>
              </a:ext>
            </a:extLst>
          </p:cNvPr>
          <p:cNvSpPr/>
          <p:nvPr/>
        </p:nvSpPr>
        <p:spPr bwMode="auto">
          <a:xfrm rot="5400000">
            <a:off x="7719805" y="3981362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" name="AutoShape 7">
            <a:extLst>
              <a:ext uri="{FF2B5EF4-FFF2-40B4-BE49-F238E27FC236}">
                <a16:creationId xmlns:a16="http://schemas.microsoft.com/office/drawing/2014/main" id="{5713E4C9-68D7-488C-9AB3-188F8A70B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78" y="1338402"/>
            <a:ext cx="3886200" cy="1301172"/>
          </a:xfrm>
          <a:prstGeom prst="wedgeRoundRectCallout">
            <a:avLst>
              <a:gd name="adj1" fmla="val 62855"/>
              <a:gd name="adj2" fmla="val 5145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Часовете се променят когато минутите надвишат 59</a:t>
            </a:r>
          </a:p>
        </p:txBody>
      </p:sp>
      <p:sp>
        <p:nvSpPr>
          <p:cNvPr id="146" name="AutoShape 7">
            <a:extLst>
              <a:ext uri="{FF2B5EF4-FFF2-40B4-BE49-F238E27FC236}">
                <a16:creationId xmlns:a16="http://schemas.microsoft.com/office/drawing/2014/main" id="{97E8B32D-E9BE-4FE1-84C4-54B8AD6E4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7498" y="1351872"/>
            <a:ext cx="3886200" cy="1301172"/>
          </a:xfrm>
          <a:prstGeom prst="wedgeRoundRectCallout">
            <a:avLst>
              <a:gd name="adj1" fmla="val -61712"/>
              <a:gd name="adj2" fmla="val 4897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Докато минутите се променят часовете остават същите</a:t>
            </a:r>
          </a:p>
        </p:txBody>
      </p:sp>
      <p:sp>
        <p:nvSpPr>
          <p:cNvPr id="61" name="Slide Number">
            <a:extLst>
              <a:ext uri="{FF2B5EF4-FFF2-40B4-BE49-F238E27FC236}">
                <a16:creationId xmlns:a16="http://schemas.microsoft.com/office/drawing/2014/main" id="{0ED512BB-0A77-4A84-B7CE-0813E82CBB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6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94" grpId="0" animBg="1"/>
      <p:bldP spid="95" grpId="0" animBg="1"/>
      <p:bldP spid="99" grpId="0" animBg="1"/>
      <p:bldP spid="100" grpId="0" animBg="1"/>
      <p:bldP spid="101" grpId="0" animBg="1"/>
      <p:bldP spid="103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8" grpId="0" animBg="1"/>
      <p:bldP spid="139" grpId="0" animBg="1"/>
      <p:bldP spid="140" grpId="0" animBg="1"/>
      <p:bldP spid="142" grpId="0" animBg="1"/>
      <p:bldP spid="143" grpId="0" animBg="1"/>
      <p:bldP spid="144" grpId="0" animBg="1"/>
      <p:bldP spid="145" grpId="0" animBg="1"/>
      <p:bldP spid="14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3723</TotalTime>
  <Words>1316</Words>
  <Application>Microsoft Office PowerPoint</Application>
  <PresentationFormat>Широк екран</PresentationFormat>
  <Paragraphs>230</Paragraphs>
  <Slides>25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Wingdings</vt:lpstr>
      <vt:lpstr>Wingdings 2</vt:lpstr>
      <vt:lpstr>SoftUni</vt:lpstr>
      <vt:lpstr>Работа с вложени цикли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Вложени цикли</vt:lpstr>
      <vt:lpstr>Пример – часовник (1)</vt:lpstr>
      <vt:lpstr>Как да си направим часовник с код?</vt:lpstr>
      <vt:lpstr>Пример – часовник (2)</vt:lpstr>
      <vt:lpstr>Вложени цикли</vt:lpstr>
      <vt:lpstr>Таблица за умножение – условие</vt:lpstr>
      <vt:lpstr>Таблица за умножение – решение</vt:lpstr>
      <vt:lpstr>Прекъсване на вложени цикли</vt:lpstr>
      <vt:lpstr>Сума от две числа – условие </vt:lpstr>
      <vt:lpstr>Сума от две числа – условие (2) </vt:lpstr>
      <vt:lpstr>Сума от две числа – решение</vt:lpstr>
      <vt:lpstr>Сграда – условие </vt:lpstr>
      <vt:lpstr>Сграда – условие (2) </vt:lpstr>
      <vt:lpstr>Сграда – решение</vt:lpstr>
      <vt:lpstr>Какво научихме днес?</vt:lpstr>
      <vt:lpstr>Презентация на PowerPoint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Nevena Firkova</cp:lastModifiedBy>
  <cp:revision>23</cp:revision>
  <dcterms:created xsi:type="dcterms:W3CDTF">2018-05-23T13:08:44Z</dcterms:created>
  <dcterms:modified xsi:type="dcterms:W3CDTF">2024-02-29T14:53:16Z</dcterms:modified>
  <cp:category>computer programming;programming;C#;програмиране;кодиране</cp:category>
</cp:coreProperties>
</file>