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6BF7-8D5B-7D3B-343F-0BB584D22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49608-16D0-314E-8121-44F8D5AF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EEF1-E064-88AB-020C-55A20C5F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1001-FCAF-7029-8AB0-214AA5D6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E6BF-8DF4-FB58-36EA-562C999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7902-11FD-3229-3D25-1DF616E1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DAE14-2257-517E-CE31-30325344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BAAE-2E4F-683B-09FC-5456DAF9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FA98-30A7-C8E6-588A-27E829C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4775-6943-D22F-31EC-A43FD209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4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C3CC-8995-CFFF-D352-ED14F92FB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5A419-253A-4B41-3625-70EF2B504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60D8-EAA5-CC42-5AFE-45555A06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DDE0-98F5-787C-B847-6BA27A2D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86B4-49CB-0CAD-DA7D-460D6BB1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3AE1-8D9A-3A97-2E6E-132BB7C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C142-8CF7-A2EC-2CCF-B76EA17B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32E1-9687-0687-5920-1F23CCF5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F961-81EB-D3F5-1D9E-4BADF938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CF56-5273-EA79-E56A-A7F987B3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1FC2-EF3D-A330-1D4B-54F0EB92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C147-FB9B-E223-E9C3-BCDEC6C3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6BFD-78D9-E799-ED6A-63AF0DC4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0AE5-346F-9A4F-42D1-D7CE70B5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B209-2FD0-009F-F2AF-65B74453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28A-B4F2-B5E8-751C-0197A261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ACC1-7AD8-B041-4913-3D3247683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BBF61-A5F3-E3C6-8D35-4FC9B5783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A9750-F75E-FD1B-8475-D79C8443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4257-33C4-8AD5-92E4-00FE1003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FBA4C-1A85-9B77-458D-CA86669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4B5D-761C-7CAD-7DE0-CF9F7926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C1E1-DC36-C23A-0A94-C6978822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653D-9720-B825-D5DD-3C114814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121A-DAFE-2884-E315-CF5A9D882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A57B2-3A33-0135-E0EF-0298866A9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5D47E-4B25-3263-0E10-72608C2E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E740A-78F3-89E5-3036-986935A8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0484F-8381-4649-F0A2-A32D0F2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D893-4946-982B-C045-20E3CF48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7FC92-687E-8E2B-560D-5115F820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FE889-81C1-5657-FCFC-4D9FF4C7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22EBD-9177-EC8A-13F3-A5CC9C90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53420-30D1-26DA-8FB6-5D04309F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A512C-9809-2DF1-FEFE-DA08F0A6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76091-0C14-51D3-23B0-67C74906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7F3B-212F-CB89-0868-6261F676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CD2B-3303-EC4D-8C50-4AAA53EF8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837D-37C8-5C58-E2E1-F50D5A4DD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2AFC-12AE-3BB1-C1D5-1C304865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38BA-317B-1AAB-6642-4CE050E5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654E4-2819-8C00-FCCB-2295E6C0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CF8D-A708-A21A-5BE2-66FCDBC0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E375F-13C2-5448-F75C-710EB8CA5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5ABBF-DA39-8DEC-31FA-BA7834C60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6A64-6256-91F9-F8DA-1A6B964A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BF1E-DC35-067F-DECF-02DA2E67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B041F-63CA-4EE7-D4F2-B74A41CB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8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8EDAE-6D43-4426-5A76-DBE5EA31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CDF9D-0039-F367-1155-53811E3C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F26-8213-E566-F626-8B4A479B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2BFC-B883-42A2-9673-51FE6F96114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EE98-8776-DE17-6B4D-92F403C6A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4DA4-DB51-84A3-00E7-1332A3E81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42AA-2BFC-4BD9-BF64-EDB5EA97E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8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DE03-F5AF-909A-35BB-2D134AC31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 test file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B8A4-C283-363D-37F5-A172FAC63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41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test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test file</dc:title>
  <dc:creator>Thousif Danki</dc:creator>
  <cp:lastModifiedBy>Thousif Danki</cp:lastModifiedBy>
  <cp:revision>1</cp:revision>
  <dcterms:created xsi:type="dcterms:W3CDTF">2023-12-07T11:31:32Z</dcterms:created>
  <dcterms:modified xsi:type="dcterms:W3CDTF">2023-12-07T11:31:48Z</dcterms:modified>
</cp:coreProperties>
</file>