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327" r:id="rId4"/>
    <p:sldId id="359" r:id="rId5"/>
    <p:sldId id="360" r:id="rId6"/>
    <p:sldId id="361" r:id="rId7"/>
    <p:sldId id="258" r:id="rId8"/>
    <p:sldId id="259" r:id="rId9"/>
    <p:sldId id="260" r:id="rId10"/>
    <p:sldId id="261" r:id="rId11"/>
    <p:sldId id="262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2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52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3" r:id="rId58"/>
    <p:sldId id="313" r:id="rId59"/>
    <p:sldId id="314" r:id="rId60"/>
    <p:sldId id="357" r:id="rId61"/>
    <p:sldId id="358" r:id="rId62"/>
    <p:sldId id="318" r:id="rId63"/>
    <p:sldId id="354" r:id="rId64"/>
    <p:sldId id="301" r:id="rId65"/>
    <p:sldId id="302" r:id="rId66"/>
    <p:sldId id="355" r:id="rId67"/>
    <p:sldId id="356" r:id="rId68"/>
    <p:sldId id="322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en-US" b="1" smtClean="0"/>
            <a:t>Tổng quan</a:t>
          </a:r>
          <a:r>
            <a:rPr lang="vi-VN" b="1" smtClean="0"/>
            <a:t> </a:t>
          </a:r>
          <a:r>
            <a:rPr lang="en-US" b="1" smtClean="0"/>
            <a:t>về </a:t>
          </a:r>
          <a:r>
            <a:rPr lang="vi-VN" b="1" smtClean="0"/>
            <a:t>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 custLinFactNeighborY="9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vi-VN" sz="3600" b="1" smtClean="0">
              <a:solidFill>
                <a:srgbClr val="FF0000"/>
              </a:solidFill>
            </a:rPr>
            <a:t>Giới thiệu và mục tiêu đề tài</a:t>
          </a:r>
          <a:endParaRPr lang="en-US" sz="3600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en-US" b="1" smtClean="0"/>
            <a:t>Tổng quan</a:t>
          </a:r>
          <a:r>
            <a:rPr lang="vi-VN" b="1" smtClean="0"/>
            <a:t> </a:t>
          </a:r>
          <a:r>
            <a:rPr lang="en-US" b="1" smtClean="0"/>
            <a:t>về </a:t>
          </a:r>
          <a:r>
            <a:rPr lang="vi-VN" b="1" smtClean="0"/>
            <a:t>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893A78A8-24E9-47CA-996D-57B2A1DCC01B}" type="presOf" srcId="{93337A5E-9476-46FC-8DDC-E7F8A1E0989B}" destId="{80B162B7-F563-4FC4-AA49-AF02E1E01E37}" srcOrd="0" destOrd="0" presId="urn:microsoft.com/office/officeart/2005/8/layout/chevron2"/>
    <dgm:cxn modelId="{814CC594-0E04-4100-B994-9375765B61D4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85C7CC00-4F58-4F47-BDD6-EC604E020EA6}" type="presOf" srcId="{5B9A3D10-50CF-4186-B7DA-213693A101F2}" destId="{321DA0E9-3B85-483C-8462-01040C69153B}" srcOrd="0" destOrd="0" presId="urn:microsoft.com/office/officeart/2005/8/layout/chevron2"/>
    <dgm:cxn modelId="{628C23B8-0B8F-4F43-9E8E-A8812EB01F21}" type="presOf" srcId="{9FCA7F40-E9B8-4F57-B6B1-6EE84A19FAE9}" destId="{D03A7E14-C68F-49E3-B459-8514579CF091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2E8677F7-6FD8-4239-B597-5131B188165E}" type="presOf" srcId="{6DEB8F58-B38E-4CAD-BA9D-07202DC9FAC0}" destId="{AE7C6710-F2A4-4745-8315-48F7CF055047}" srcOrd="0" destOrd="0" presId="urn:microsoft.com/office/officeart/2005/8/layout/chevron2"/>
    <dgm:cxn modelId="{3D532D0B-DBDC-47A3-A9DC-C7EB14F308B5}" type="presOf" srcId="{3C5349AB-052E-450E-B0E5-3329580E79A5}" destId="{0EBB5D90-5482-4C0B-BF0E-9A060B8C191A}" srcOrd="0" destOrd="0" presId="urn:microsoft.com/office/officeart/2005/8/layout/chevron2"/>
    <dgm:cxn modelId="{51419A54-E581-4B27-AC8C-6C7929B42D0B}" type="presOf" srcId="{12844161-CF06-4017-8FD2-ACD8BE51C613}" destId="{8D4E7A76-3B2D-4B2D-B920-DEB1E999BFA1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19F80913-B0F4-4A76-8CF0-99EDC685CA76}" type="presOf" srcId="{09AB8FDF-E2A9-4494-ACC0-47952A5CF9FE}" destId="{A8AEAFF7-41C7-49EE-A8A8-DE75CBCB9E33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9CC2AD0E-B672-483A-A11B-0B2DAC280BB0}" type="presOf" srcId="{F96FD2CB-132B-443E-8D63-E114E9B6CA9F}" destId="{BBE95D01-2B0E-48A3-8000-0B90989D9E13}" srcOrd="0" destOrd="0" presId="urn:microsoft.com/office/officeart/2005/8/layout/chevron2"/>
    <dgm:cxn modelId="{D8B2326B-9723-45EC-90F2-EECEC989295D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2125996-A135-431E-94E0-63C0031388EC}" type="presOf" srcId="{C05C549C-604B-4C57-8632-9E1414014404}" destId="{64AE8AFF-8826-4934-B243-A53B650FD967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2EC4E0AB-852A-466E-993C-B32FCF39FAF2}" type="presOf" srcId="{DBAB9713-274A-4E92-900F-BDC24139EC70}" destId="{5D965B73-6353-4EF8-8358-D4DE14D61938}" srcOrd="0" destOrd="0" presId="urn:microsoft.com/office/officeart/2005/8/layout/chevron2"/>
    <dgm:cxn modelId="{A466AC6C-F9FB-404F-BACA-6579F16DB002}" type="presOf" srcId="{4416974A-F205-48B2-BDE8-B2C6C2D7BC44}" destId="{CD59D207-92DD-4145-8676-2322E6AFFA49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2E402403-5A39-4685-A7F2-340B462867AB}" type="presParOf" srcId="{A8AEAFF7-41C7-49EE-A8A8-DE75CBCB9E33}" destId="{CDB6FDB1-6016-4637-8DDB-88CEE96C8602}" srcOrd="0" destOrd="0" presId="urn:microsoft.com/office/officeart/2005/8/layout/chevron2"/>
    <dgm:cxn modelId="{DEDBEDBE-D86D-426E-8DDF-BD6DB217F2E1}" type="presParOf" srcId="{CDB6FDB1-6016-4637-8DDB-88CEE96C8602}" destId="{56819505-43D0-4BA7-87F0-454B1EC20CD6}" srcOrd="0" destOrd="0" presId="urn:microsoft.com/office/officeart/2005/8/layout/chevron2"/>
    <dgm:cxn modelId="{B97CB02B-9CE6-4921-A51D-7D2139929FEB}" type="presParOf" srcId="{CDB6FDB1-6016-4637-8DDB-88CEE96C8602}" destId="{0EBB5D90-5482-4C0B-BF0E-9A060B8C191A}" srcOrd="1" destOrd="0" presId="urn:microsoft.com/office/officeart/2005/8/layout/chevron2"/>
    <dgm:cxn modelId="{DC1F062A-5584-48A1-A5D0-F12A52FFD22A}" type="presParOf" srcId="{A8AEAFF7-41C7-49EE-A8A8-DE75CBCB9E33}" destId="{84F3AD3E-C057-46C0-9803-ED244067621D}" srcOrd="1" destOrd="0" presId="urn:microsoft.com/office/officeart/2005/8/layout/chevron2"/>
    <dgm:cxn modelId="{BE076EE1-3E4E-4CB3-86DC-BA1F23597D4F}" type="presParOf" srcId="{A8AEAFF7-41C7-49EE-A8A8-DE75CBCB9E33}" destId="{FEE34547-9246-4412-88DD-15D3544F366D}" srcOrd="2" destOrd="0" presId="urn:microsoft.com/office/officeart/2005/8/layout/chevron2"/>
    <dgm:cxn modelId="{3853EDEE-8146-41CC-8B4E-EAFE9E1B319A}" type="presParOf" srcId="{FEE34547-9246-4412-88DD-15D3544F366D}" destId="{CD59D207-92DD-4145-8676-2322E6AFFA49}" srcOrd="0" destOrd="0" presId="urn:microsoft.com/office/officeart/2005/8/layout/chevron2"/>
    <dgm:cxn modelId="{47CDE117-73D2-49F3-9C06-BBEBC6339C28}" type="presParOf" srcId="{FEE34547-9246-4412-88DD-15D3544F366D}" destId="{5D965B73-6353-4EF8-8358-D4DE14D61938}" srcOrd="1" destOrd="0" presId="urn:microsoft.com/office/officeart/2005/8/layout/chevron2"/>
    <dgm:cxn modelId="{8452342E-20F6-405E-A628-55CA76A87848}" type="presParOf" srcId="{A8AEAFF7-41C7-49EE-A8A8-DE75CBCB9E33}" destId="{6F228507-8BD8-4EA3-A733-1B0D1FD8F930}" srcOrd="3" destOrd="0" presId="urn:microsoft.com/office/officeart/2005/8/layout/chevron2"/>
    <dgm:cxn modelId="{CE2A4FBE-1C15-4293-A0BB-E0098998B291}" type="presParOf" srcId="{A8AEAFF7-41C7-49EE-A8A8-DE75CBCB9E33}" destId="{F022D79F-0D04-42AF-B85B-A12C34238FE0}" srcOrd="4" destOrd="0" presId="urn:microsoft.com/office/officeart/2005/8/layout/chevron2"/>
    <dgm:cxn modelId="{57ECC9FA-53E4-4F1F-8456-F293857F539F}" type="presParOf" srcId="{F022D79F-0D04-42AF-B85B-A12C34238FE0}" destId="{BBE95D01-2B0E-48A3-8000-0B90989D9E13}" srcOrd="0" destOrd="0" presId="urn:microsoft.com/office/officeart/2005/8/layout/chevron2"/>
    <dgm:cxn modelId="{28685BFD-4769-4ECD-897B-5D88F68AA13C}" type="presParOf" srcId="{F022D79F-0D04-42AF-B85B-A12C34238FE0}" destId="{AE7C6710-F2A4-4745-8315-48F7CF055047}" srcOrd="1" destOrd="0" presId="urn:microsoft.com/office/officeart/2005/8/layout/chevron2"/>
    <dgm:cxn modelId="{CD8C89AA-32B4-4806-9305-017588BD0187}" type="presParOf" srcId="{A8AEAFF7-41C7-49EE-A8A8-DE75CBCB9E33}" destId="{51DAC827-E3E2-402B-8559-824DA3756D45}" srcOrd="5" destOrd="0" presId="urn:microsoft.com/office/officeart/2005/8/layout/chevron2"/>
    <dgm:cxn modelId="{10FA6D84-932D-4E5B-AA28-DA089FF501E8}" type="presParOf" srcId="{A8AEAFF7-41C7-49EE-A8A8-DE75CBCB9E33}" destId="{A77C272A-872F-4A4D-A573-BCD775472907}" srcOrd="6" destOrd="0" presId="urn:microsoft.com/office/officeart/2005/8/layout/chevron2"/>
    <dgm:cxn modelId="{8D52CE42-195C-4544-B09A-8D5197ED8F86}" type="presParOf" srcId="{A77C272A-872F-4A4D-A573-BCD775472907}" destId="{8D4E7A76-3B2D-4B2D-B920-DEB1E999BFA1}" srcOrd="0" destOrd="0" presId="urn:microsoft.com/office/officeart/2005/8/layout/chevron2"/>
    <dgm:cxn modelId="{04C33613-5ED3-4120-97CA-5EB4596A65A3}" type="presParOf" srcId="{A77C272A-872F-4A4D-A573-BCD775472907}" destId="{321DA0E9-3B85-483C-8462-01040C69153B}" srcOrd="1" destOrd="0" presId="urn:microsoft.com/office/officeart/2005/8/layout/chevron2"/>
    <dgm:cxn modelId="{91A33EED-960C-49FA-8B59-F75BF48736DB}" type="presParOf" srcId="{A8AEAFF7-41C7-49EE-A8A8-DE75CBCB9E33}" destId="{03531B61-2CCE-4124-A0F9-C51FA2A93B62}" srcOrd="7" destOrd="0" presId="urn:microsoft.com/office/officeart/2005/8/layout/chevron2"/>
    <dgm:cxn modelId="{E2446AD8-9B69-424C-B00B-451A6F2FD7F9}" type="presParOf" srcId="{A8AEAFF7-41C7-49EE-A8A8-DE75CBCB9E33}" destId="{4C9C0320-A7CE-44A2-AC0A-F0E66620C2A1}" srcOrd="8" destOrd="0" presId="urn:microsoft.com/office/officeart/2005/8/layout/chevron2"/>
    <dgm:cxn modelId="{3724A36C-47B6-4978-A638-EB3802247296}" type="presParOf" srcId="{4C9C0320-A7CE-44A2-AC0A-F0E66620C2A1}" destId="{71D4DEAE-B8E0-450F-A02D-E864E18D39DB}" srcOrd="0" destOrd="0" presId="urn:microsoft.com/office/officeart/2005/8/layout/chevron2"/>
    <dgm:cxn modelId="{6C7EFC70-E4EF-4DF3-BDFE-C5058C56D1DB}" type="presParOf" srcId="{4C9C0320-A7CE-44A2-AC0A-F0E66620C2A1}" destId="{80B162B7-F563-4FC4-AA49-AF02E1E01E37}" srcOrd="1" destOrd="0" presId="urn:microsoft.com/office/officeart/2005/8/layout/chevron2"/>
    <dgm:cxn modelId="{07C44563-4EA8-42D4-A225-A44BFAB4E8C9}" type="presParOf" srcId="{A8AEAFF7-41C7-49EE-A8A8-DE75CBCB9E33}" destId="{088AB62F-7882-484A-BDA8-AE40C994A394}" srcOrd="9" destOrd="0" presId="urn:microsoft.com/office/officeart/2005/8/layout/chevron2"/>
    <dgm:cxn modelId="{B733A8A7-8ABD-4527-9216-D13BB963A413}" type="presParOf" srcId="{A8AEAFF7-41C7-49EE-A8A8-DE75CBCB9E33}" destId="{02D8A618-93AC-4F04-8890-72AF11AC6988}" srcOrd="10" destOrd="0" presId="urn:microsoft.com/office/officeart/2005/8/layout/chevron2"/>
    <dgm:cxn modelId="{AFCDE512-FAA4-4D49-BB1E-2331A764EEA3}" type="presParOf" srcId="{02D8A618-93AC-4F04-8890-72AF11AC6988}" destId="{D03A7E14-C68F-49E3-B459-8514579CF091}" srcOrd="0" destOrd="0" presId="urn:microsoft.com/office/officeart/2005/8/layout/chevron2"/>
    <dgm:cxn modelId="{6B5281DD-351B-4F97-8601-D23E01EE5419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vi-VN" sz="2800" b="0" smtClean="0"/>
            <a:t>Hiện thực chương trình minh họa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3600" b="1" smtClean="0">
              <a:solidFill>
                <a:srgbClr val="FF0000"/>
              </a:solidFill>
            </a:rPr>
            <a:t>Tổng quan</a:t>
          </a:r>
          <a:r>
            <a:rPr lang="vi-VN" sz="3600" b="1" smtClean="0">
              <a:solidFill>
                <a:srgbClr val="FF0000"/>
              </a:solidFill>
            </a:rPr>
            <a:t> </a:t>
          </a:r>
          <a:r>
            <a:rPr lang="en-US" sz="3600" b="1" smtClean="0">
              <a:solidFill>
                <a:srgbClr val="FF0000"/>
              </a:solidFill>
            </a:rPr>
            <a:t>về </a:t>
          </a:r>
          <a:r>
            <a:rPr lang="vi-VN" sz="3600" b="1" smtClean="0">
              <a:solidFill>
                <a:srgbClr val="FF0000"/>
              </a:solidFill>
            </a:rPr>
            <a:t>mã dòng</a:t>
          </a:r>
          <a:endParaRPr lang="en-US" sz="3600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42361FD-E8B8-43DA-BF8A-543D7B736E70}" type="presOf" srcId="{DBAB9713-274A-4E92-900F-BDC24139EC70}" destId="{5D965B73-6353-4EF8-8358-D4DE14D61938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68CEEF77-803C-4B69-B3B6-4313A6E94E56}" type="presOf" srcId="{6DEB8F58-B38E-4CAD-BA9D-07202DC9FAC0}" destId="{AE7C6710-F2A4-4745-8315-48F7CF05504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CEEFA27-6C58-4DDC-A65F-4B3217923007}" type="presOf" srcId="{09AB8FDF-E2A9-4494-ACC0-47952A5CF9FE}" destId="{A8AEAFF7-41C7-49EE-A8A8-DE75CBCB9E33}" srcOrd="0" destOrd="0" presId="urn:microsoft.com/office/officeart/2005/8/layout/chevron2"/>
    <dgm:cxn modelId="{B0268FEC-BF2F-4A7E-9C03-FB652C660E32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BA54514C-68F2-42DC-94CB-5A3204AE7D8E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044E8901-1E6E-46DA-973D-8CAAE821B73C}" type="presOf" srcId="{4753CF23-4F40-42B2-BEDC-C5D3DF5E1772}" destId="{56819505-43D0-4BA7-87F0-454B1EC20CD6}" srcOrd="0" destOrd="0" presId="urn:microsoft.com/office/officeart/2005/8/layout/chevron2"/>
    <dgm:cxn modelId="{04163247-DCFB-400E-BA66-B8D24410BFBA}" type="presOf" srcId="{93337A5E-9476-46FC-8DDC-E7F8A1E0989B}" destId="{80B162B7-F563-4FC4-AA49-AF02E1E01E37}" srcOrd="0" destOrd="0" presId="urn:microsoft.com/office/officeart/2005/8/layout/chevron2"/>
    <dgm:cxn modelId="{1573F4E3-8598-425F-BBDE-39D15335817C}" type="presOf" srcId="{FCA5203D-7D96-45D9-A47C-B1AB4200A79B}" destId="{71D4DEAE-B8E0-450F-A02D-E864E18D39DB}" srcOrd="0" destOrd="0" presId="urn:microsoft.com/office/officeart/2005/8/layout/chevron2"/>
    <dgm:cxn modelId="{55F568F0-66C5-4B24-B78E-EA79135FD7AE}" type="presOf" srcId="{3C5349AB-052E-450E-B0E5-3329580E79A5}" destId="{0EBB5D90-5482-4C0B-BF0E-9A060B8C191A}" srcOrd="0" destOrd="0" presId="urn:microsoft.com/office/officeart/2005/8/layout/chevron2"/>
    <dgm:cxn modelId="{2FD5ABE4-96A0-463C-A831-33746FC95B7A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A649B2F6-CDD8-41FE-A456-5E5F906C1448}" type="presOf" srcId="{C05C549C-604B-4C57-8632-9E1414014404}" destId="{64AE8AFF-8826-4934-B243-A53B650FD967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70CDCE-D733-4F63-8BEB-2D597B15E81F}" type="presOf" srcId="{5B9A3D10-50CF-4186-B7DA-213693A101F2}" destId="{321DA0E9-3B85-483C-8462-01040C69153B}" srcOrd="0" destOrd="0" presId="urn:microsoft.com/office/officeart/2005/8/layout/chevron2"/>
    <dgm:cxn modelId="{2D36B445-905E-460D-90C5-6CA7120AFF6A}" type="presOf" srcId="{F96FD2CB-132B-443E-8D63-E114E9B6CA9F}" destId="{BBE95D01-2B0E-48A3-8000-0B90989D9E13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CE9F384A-0B41-4B11-90D6-280D6435871C}" type="presParOf" srcId="{A8AEAFF7-41C7-49EE-A8A8-DE75CBCB9E33}" destId="{CDB6FDB1-6016-4637-8DDB-88CEE96C8602}" srcOrd="0" destOrd="0" presId="urn:microsoft.com/office/officeart/2005/8/layout/chevron2"/>
    <dgm:cxn modelId="{91DECED7-2735-469D-A5FA-A75567D71ED9}" type="presParOf" srcId="{CDB6FDB1-6016-4637-8DDB-88CEE96C8602}" destId="{56819505-43D0-4BA7-87F0-454B1EC20CD6}" srcOrd="0" destOrd="0" presId="urn:microsoft.com/office/officeart/2005/8/layout/chevron2"/>
    <dgm:cxn modelId="{5990DF1A-1E3A-4E22-9321-B52C6039EA81}" type="presParOf" srcId="{CDB6FDB1-6016-4637-8DDB-88CEE96C8602}" destId="{0EBB5D90-5482-4C0B-BF0E-9A060B8C191A}" srcOrd="1" destOrd="0" presId="urn:microsoft.com/office/officeart/2005/8/layout/chevron2"/>
    <dgm:cxn modelId="{2A49012C-E99E-44A0-B11B-A428ECD2A8AD}" type="presParOf" srcId="{A8AEAFF7-41C7-49EE-A8A8-DE75CBCB9E33}" destId="{84F3AD3E-C057-46C0-9803-ED244067621D}" srcOrd="1" destOrd="0" presId="urn:microsoft.com/office/officeart/2005/8/layout/chevron2"/>
    <dgm:cxn modelId="{92DEB726-EF1F-486D-BECF-E2C7C344B954}" type="presParOf" srcId="{A8AEAFF7-41C7-49EE-A8A8-DE75CBCB9E33}" destId="{FEE34547-9246-4412-88DD-15D3544F366D}" srcOrd="2" destOrd="0" presId="urn:microsoft.com/office/officeart/2005/8/layout/chevron2"/>
    <dgm:cxn modelId="{8375DF92-491C-4EF7-A458-2DE023A409CB}" type="presParOf" srcId="{FEE34547-9246-4412-88DD-15D3544F366D}" destId="{CD59D207-92DD-4145-8676-2322E6AFFA49}" srcOrd="0" destOrd="0" presId="urn:microsoft.com/office/officeart/2005/8/layout/chevron2"/>
    <dgm:cxn modelId="{2355BCC9-D5FC-4901-93DD-A30519EE430C}" type="presParOf" srcId="{FEE34547-9246-4412-88DD-15D3544F366D}" destId="{5D965B73-6353-4EF8-8358-D4DE14D61938}" srcOrd="1" destOrd="0" presId="urn:microsoft.com/office/officeart/2005/8/layout/chevron2"/>
    <dgm:cxn modelId="{58593DFE-70CC-4881-B16D-888B80FDAE7F}" type="presParOf" srcId="{A8AEAFF7-41C7-49EE-A8A8-DE75CBCB9E33}" destId="{6F228507-8BD8-4EA3-A733-1B0D1FD8F930}" srcOrd="3" destOrd="0" presId="urn:microsoft.com/office/officeart/2005/8/layout/chevron2"/>
    <dgm:cxn modelId="{6D062080-1462-4E0E-8974-7C7105ADF1AC}" type="presParOf" srcId="{A8AEAFF7-41C7-49EE-A8A8-DE75CBCB9E33}" destId="{F022D79F-0D04-42AF-B85B-A12C34238FE0}" srcOrd="4" destOrd="0" presId="urn:microsoft.com/office/officeart/2005/8/layout/chevron2"/>
    <dgm:cxn modelId="{ED590FA7-E42A-48BF-A83C-88FF82FACC1C}" type="presParOf" srcId="{F022D79F-0D04-42AF-B85B-A12C34238FE0}" destId="{BBE95D01-2B0E-48A3-8000-0B90989D9E13}" srcOrd="0" destOrd="0" presId="urn:microsoft.com/office/officeart/2005/8/layout/chevron2"/>
    <dgm:cxn modelId="{839F1DDF-953E-4B39-9922-4C8F5E136EA5}" type="presParOf" srcId="{F022D79F-0D04-42AF-B85B-A12C34238FE0}" destId="{AE7C6710-F2A4-4745-8315-48F7CF055047}" srcOrd="1" destOrd="0" presId="urn:microsoft.com/office/officeart/2005/8/layout/chevron2"/>
    <dgm:cxn modelId="{69A3B100-575E-4E57-A669-B30A3990A358}" type="presParOf" srcId="{A8AEAFF7-41C7-49EE-A8A8-DE75CBCB9E33}" destId="{51DAC827-E3E2-402B-8559-824DA3756D45}" srcOrd="5" destOrd="0" presId="urn:microsoft.com/office/officeart/2005/8/layout/chevron2"/>
    <dgm:cxn modelId="{B0323751-ACB1-4729-9414-E03DCD7A4D9C}" type="presParOf" srcId="{A8AEAFF7-41C7-49EE-A8A8-DE75CBCB9E33}" destId="{A77C272A-872F-4A4D-A573-BCD775472907}" srcOrd="6" destOrd="0" presId="urn:microsoft.com/office/officeart/2005/8/layout/chevron2"/>
    <dgm:cxn modelId="{4BF2D331-D278-4CFF-B9BB-637090322C8C}" type="presParOf" srcId="{A77C272A-872F-4A4D-A573-BCD775472907}" destId="{8D4E7A76-3B2D-4B2D-B920-DEB1E999BFA1}" srcOrd="0" destOrd="0" presId="urn:microsoft.com/office/officeart/2005/8/layout/chevron2"/>
    <dgm:cxn modelId="{743EA89E-0B4D-47C3-8C0A-CB12A2BD9D82}" type="presParOf" srcId="{A77C272A-872F-4A4D-A573-BCD775472907}" destId="{321DA0E9-3B85-483C-8462-01040C69153B}" srcOrd="1" destOrd="0" presId="urn:microsoft.com/office/officeart/2005/8/layout/chevron2"/>
    <dgm:cxn modelId="{3D862A6F-8B0B-4D27-AF02-FF7FDDFAD986}" type="presParOf" srcId="{A8AEAFF7-41C7-49EE-A8A8-DE75CBCB9E33}" destId="{03531B61-2CCE-4124-A0F9-C51FA2A93B62}" srcOrd="7" destOrd="0" presId="urn:microsoft.com/office/officeart/2005/8/layout/chevron2"/>
    <dgm:cxn modelId="{46A93B78-B809-4315-B0F7-FD53AD8EC9AB}" type="presParOf" srcId="{A8AEAFF7-41C7-49EE-A8A8-DE75CBCB9E33}" destId="{4C9C0320-A7CE-44A2-AC0A-F0E66620C2A1}" srcOrd="8" destOrd="0" presId="urn:microsoft.com/office/officeart/2005/8/layout/chevron2"/>
    <dgm:cxn modelId="{AF95FC3E-A50A-4DDD-AE65-44426A2266DC}" type="presParOf" srcId="{4C9C0320-A7CE-44A2-AC0A-F0E66620C2A1}" destId="{71D4DEAE-B8E0-450F-A02D-E864E18D39DB}" srcOrd="0" destOrd="0" presId="urn:microsoft.com/office/officeart/2005/8/layout/chevron2"/>
    <dgm:cxn modelId="{782346FE-511D-4FA8-91ED-8AC9DA0257B1}" type="presParOf" srcId="{4C9C0320-A7CE-44A2-AC0A-F0E66620C2A1}" destId="{80B162B7-F563-4FC4-AA49-AF02E1E01E37}" srcOrd="1" destOrd="0" presId="urn:microsoft.com/office/officeart/2005/8/layout/chevron2"/>
    <dgm:cxn modelId="{0AE4288B-CC39-4613-AD7C-5319B56AD36D}" type="presParOf" srcId="{A8AEAFF7-41C7-49EE-A8A8-DE75CBCB9E33}" destId="{088AB62F-7882-484A-BDA8-AE40C994A394}" srcOrd="9" destOrd="0" presId="urn:microsoft.com/office/officeart/2005/8/layout/chevron2"/>
    <dgm:cxn modelId="{2DC42D40-3C3D-487C-9F4C-85A5BF3F8AF9}" type="presParOf" srcId="{A8AEAFF7-41C7-49EE-A8A8-DE75CBCB9E33}" destId="{02D8A618-93AC-4F04-8890-72AF11AC6988}" srcOrd="10" destOrd="0" presId="urn:microsoft.com/office/officeart/2005/8/layout/chevron2"/>
    <dgm:cxn modelId="{38B92BAF-36B3-4E7E-9787-7F55D336CAA3}" type="presParOf" srcId="{02D8A618-93AC-4F04-8890-72AF11AC6988}" destId="{D03A7E14-C68F-49E3-B459-8514579CF091}" srcOrd="0" destOrd="0" presId="urn:microsoft.com/office/officeart/2005/8/layout/chevron2"/>
    <dgm:cxn modelId="{E318B34F-5E6A-463A-AED9-94679ACA2832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3600" b="1" smtClean="0">
              <a:solidFill>
                <a:srgbClr val="FF0000"/>
              </a:solidFill>
            </a:rPr>
            <a:t>Mã dòng ZUC</a:t>
          </a:r>
          <a:endParaRPr lang="en-US" sz="3600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en-US" b="1" smtClean="0"/>
            <a:t>Tổng quan</a:t>
          </a:r>
          <a:r>
            <a:rPr lang="vi-VN" b="1" smtClean="0"/>
            <a:t> </a:t>
          </a:r>
          <a:r>
            <a:rPr lang="en-US" b="1" smtClean="0"/>
            <a:t>về </a:t>
          </a:r>
          <a:r>
            <a:rPr lang="vi-VN" b="1" smtClean="0"/>
            <a:t>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E098B03B-B8F6-4771-B66A-52EFEACF25D0}" type="presOf" srcId="{4753CF23-4F40-42B2-BEDC-C5D3DF5E1772}" destId="{56819505-43D0-4BA7-87F0-454B1EC20CD6}" srcOrd="0" destOrd="0" presId="urn:microsoft.com/office/officeart/2005/8/layout/chevron2"/>
    <dgm:cxn modelId="{94F43C9F-BB73-47A6-8DC8-A91C788423BF}" type="presOf" srcId="{FCA5203D-7D96-45D9-A47C-B1AB4200A79B}" destId="{71D4DEAE-B8E0-450F-A02D-E864E18D39DB}" srcOrd="0" destOrd="0" presId="urn:microsoft.com/office/officeart/2005/8/layout/chevron2"/>
    <dgm:cxn modelId="{1466B0EE-7772-499F-909D-73AF8C8BE9FD}" type="presOf" srcId="{6DEB8F58-B38E-4CAD-BA9D-07202DC9FAC0}" destId="{AE7C6710-F2A4-4745-8315-48F7CF055047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985002E6-020D-4AEE-AE3C-7F37F8A86241}" type="presOf" srcId="{DBAB9713-274A-4E92-900F-BDC24139EC70}" destId="{5D965B73-6353-4EF8-8358-D4DE14D61938}" srcOrd="0" destOrd="0" presId="urn:microsoft.com/office/officeart/2005/8/layout/chevron2"/>
    <dgm:cxn modelId="{027D2AC0-2EF8-4FC5-9CC8-E9C8946A5CE7}" type="presOf" srcId="{F96FD2CB-132B-443E-8D63-E114E9B6CA9F}" destId="{BBE95D01-2B0E-48A3-8000-0B90989D9E13}" srcOrd="0" destOrd="0" presId="urn:microsoft.com/office/officeart/2005/8/layout/chevron2"/>
    <dgm:cxn modelId="{2E46F15E-64E3-447D-81BC-1BA087BDCDDA}" type="presOf" srcId="{9FCA7F40-E9B8-4F57-B6B1-6EE84A19FAE9}" destId="{D03A7E14-C68F-49E3-B459-8514579CF091}" srcOrd="0" destOrd="0" presId="urn:microsoft.com/office/officeart/2005/8/layout/chevron2"/>
    <dgm:cxn modelId="{54D86267-E514-4587-A241-0D7F16630CE0}" type="presOf" srcId="{3C5349AB-052E-450E-B0E5-3329580E79A5}" destId="{0EBB5D90-5482-4C0B-BF0E-9A060B8C191A}" srcOrd="0" destOrd="0" presId="urn:microsoft.com/office/officeart/2005/8/layout/chevron2"/>
    <dgm:cxn modelId="{6897792E-D962-479D-B74E-3AB4A3CD625C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E19B6657-89EC-4E59-9C3E-95EDB2AEDCED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20E1B861-B9BF-4973-ACF7-0C7751467144}" type="presOf" srcId="{5B9A3D10-50CF-4186-B7DA-213693A101F2}" destId="{321DA0E9-3B85-483C-8462-01040C69153B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7C6743EA-50FD-4470-81B4-5C99474DD62E}" type="presOf" srcId="{C05C549C-604B-4C57-8632-9E1414014404}" destId="{64AE8AFF-8826-4934-B243-A53B650FD967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B9C8647C-2E9A-49A7-A690-CA44ED9092A1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20088A6C-6292-41C1-AD35-99690B8DBF67}" type="presOf" srcId="{12844161-CF06-4017-8FD2-ACD8BE51C613}" destId="{8D4E7A76-3B2D-4B2D-B920-DEB1E999BFA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20EBE677-84A9-4801-A13C-D4CDF4B5F9EA}" type="presParOf" srcId="{A8AEAFF7-41C7-49EE-A8A8-DE75CBCB9E33}" destId="{CDB6FDB1-6016-4637-8DDB-88CEE96C8602}" srcOrd="0" destOrd="0" presId="urn:microsoft.com/office/officeart/2005/8/layout/chevron2"/>
    <dgm:cxn modelId="{F4EA1E9F-628B-43DA-ADA0-3FF8C9823691}" type="presParOf" srcId="{CDB6FDB1-6016-4637-8DDB-88CEE96C8602}" destId="{56819505-43D0-4BA7-87F0-454B1EC20CD6}" srcOrd="0" destOrd="0" presId="urn:microsoft.com/office/officeart/2005/8/layout/chevron2"/>
    <dgm:cxn modelId="{EBB47B71-0431-460F-8EE9-1F258CF3F82F}" type="presParOf" srcId="{CDB6FDB1-6016-4637-8DDB-88CEE96C8602}" destId="{0EBB5D90-5482-4C0B-BF0E-9A060B8C191A}" srcOrd="1" destOrd="0" presId="urn:microsoft.com/office/officeart/2005/8/layout/chevron2"/>
    <dgm:cxn modelId="{5A04F43F-BF8F-4BC2-8B83-D27FB245484F}" type="presParOf" srcId="{A8AEAFF7-41C7-49EE-A8A8-DE75CBCB9E33}" destId="{84F3AD3E-C057-46C0-9803-ED244067621D}" srcOrd="1" destOrd="0" presId="urn:microsoft.com/office/officeart/2005/8/layout/chevron2"/>
    <dgm:cxn modelId="{19EAF8EC-976A-4512-9786-623880D9B5C6}" type="presParOf" srcId="{A8AEAFF7-41C7-49EE-A8A8-DE75CBCB9E33}" destId="{FEE34547-9246-4412-88DD-15D3544F366D}" srcOrd="2" destOrd="0" presId="urn:microsoft.com/office/officeart/2005/8/layout/chevron2"/>
    <dgm:cxn modelId="{8C0AFF5A-479C-4963-8D6E-12B5072CEF92}" type="presParOf" srcId="{FEE34547-9246-4412-88DD-15D3544F366D}" destId="{CD59D207-92DD-4145-8676-2322E6AFFA49}" srcOrd="0" destOrd="0" presId="urn:microsoft.com/office/officeart/2005/8/layout/chevron2"/>
    <dgm:cxn modelId="{3FB7A949-4F59-4CCD-AFFD-7F655CA6432E}" type="presParOf" srcId="{FEE34547-9246-4412-88DD-15D3544F366D}" destId="{5D965B73-6353-4EF8-8358-D4DE14D61938}" srcOrd="1" destOrd="0" presId="urn:microsoft.com/office/officeart/2005/8/layout/chevron2"/>
    <dgm:cxn modelId="{25E6FA4F-FD17-4B59-BFA6-C5FAA7C9989A}" type="presParOf" srcId="{A8AEAFF7-41C7-49EE-A8A8-DE75CBCB9E33}" destId="{6F228507-8BD8-4EA3-A733-1B0D1FD8F930}" srcOrd="3" destOrd="0" presId="urn:microsoft.com/office/officeart/2005/8/layout/chevron2"/>
    <dgm:cxn modelId="{BA4904D9-698B-45D2-BB5A-71AD4C3E10E3}" type="presParOf" srcId="{A8AEAFF7-41C7-49EE-A8A8-DE75CBCB9E33}" destId="{F022D79F-0D04-42AF-B85B-A12C34238FE0}" srcOrd="4" destOrd="0" presId="urn:microsoft.com/office/officeart/2005/8/layout/chevron2"/>
    <dgm:cxn modelId="{75C5E621-AD8D-4B48-8927-D4C4E948642F}" type="presParOf" srcId="{F022D79F-0D04-42AF-B85B-A12C34238FE0}" destId="{BBE95D01-2B0E-48A3-8000-0B90989D9E13}" srcOrd="0" destOrd="0" presId="urn:microsoft.com/office/officeart/2005/8/layout/chevron2"/>
    <dgm:cxn modelId="{B4850F55-F29B-4551-B5E6-9B22A2F9535B}" type="presParOf" srcId="{F022D79F-0D04-42AF-B85B-A12C34238FE0}" destId="{AE7C6710-F2A4-4745-8315-48F7CF055047}" srcOrd="1" destOrd="0" presId="urn:microsoft.com/office/officeart/2005/8/layout/chevron2"/>
    <dgm:cxn modelId="{1FA7E29E-E96F-48A0-B538-3D78A38C04F6}" type="presParOf" srcId="{A8AEAFF7-41C7-49EE-A8A8-DE75CBCB9E33}" destId="{51DAC827-E3E2-402B-8559-824DA3756D45}" srcOrd="5" destOrd="0" presId="urn:microsoft.com/office/officeart/2005/8/layout/chevron2"/>
    <dgm:cxn modelId="{F2CAA942-99B1-4F44-9208-16448FB252E0}" type="presParOf" srcId="{A8AEAFF7-41C7-49EE-A8A8-DE75CBCB9E33}" destId="{A77C272A-872F-4A4D-A573-BCD775472907}" srcOrd="6" destOrd="0" presId="urn:microsoft.com/office/officeart/2005/8/layout/chevron2"/>
    <dgm:cxn modelId="{41831466-3B13-4E58-B534-139C334BA7F9}" type="presParOf" srcId="{A77C272A-872F-4A4D-A573-BCD775472907}" destId="{8D4E7A76-3B2D-4B2D-B920-DEB1E999BFA1}" srcOrd="0" destOrd="0" presId="urn:microsoft.com/office/officeart/2005/8/layout/chevron2"/>
    <dgm:cxn modelId="{40D98B05-4A43-404C-9F3B-BD5A225667B4}" type="presParOf" srcId="{A77C272A-872F-4A4D-A573-BCD775472907}" destId="{321DA0E9-3B85-483C-8462-01040C69153B}" srcOrd="1" destOrd="0" presId="urn:microsoft.com/office/officeart/2005/8/layout/chevron2"/>
    <dgm:cxn modelId="{1C293E49-3DFF-45F3-B608-46DD30E248AA}" type="presParOf" srcId="{A8AEAFF7-41C7-49EE-A8A8-DE75CBCB9E33}" destId="{03531B61-2CCE-4124-A0F9-C51FA2A93B62}" srcOrd="7" destOrd="0" presId="urn:microsoft.com/office/officeart/2005/8/layout/chevron2"/>
    <dgm:cxn modelId="{6F1DA3C6-AD81-4FD9-8446-5DE3E859C0C2}" type="presParOf" srcId="{A8AEAFF7-41C7-49EE-A8A8-DE75CBCB9E33}" destId="{4C9C0320-A7CE-44A2-AC0A-F0E66620C2A1}" srcOrd="8" destOrd="0" presId="urn:microsoft.com/office/officeart/2005/8/layout/chevron2"/>
    <dgm:cxn modelId="{139B4BBE-451A-4D32-BEFE-F8CBD0160799}" type="presParOf" srcId="{4C9C0320-A7CE-44A2-AC0A-F0E66620C2A1}" destId="{71D4DEAE-B8E0-450F-A02D-E864E18D39DB}" srcOrd="0" destOrd="0" presId="urn:microsoft.com/office/officeart/2005/8/layout/chevron2"/>
    <dgm:cxn modelId="{DEC72C9B-5870-4FC8-B589-21D1E6BF8E16}" type="presParOf" srcId="{4C9C0320-A7CE-44A2-AC0A-F0E66620C2A1}" destId="{80B162B7-F563-4FC4-AA49-AF02E1E01E37}" srcOrd="1" destOrd="0" presId="urn:microsoft.com/office/officeart/2005/8/layout/chevron2"/>
    <dgm:cxn modelId="{6F2A52A4-894C-4C61-AE24-1E2500BAAA5E}" type="presParOf" srcId="{A8AEAFF7-41C7-49EE-A8A8-DE75CBCB9E33}" destId="{088AB62F-7882-484A-BDA8-AE40C994A394}" srcOrd="9" destOrd="0" presId="urn:microsoft.com/office/officeart/2005/8/layout/chevron2"/>
    <dgm:cxn modelId="{270CEACA-22C8-4255-993A-229E27C7DCAA}" type="presParOf" srcId="{A8AEAFF7-41C7-49EE-A8A8-DE75CBCB9E33}" destId="{02D8A618-93AC-4F04-8890-72AF11AC6988}" srcOrd="10" destOrd="0" presId="urn:microsoft.com/office/officeart/2005/8/layout/chevron2"/>
    <dgm:cxn modelId="{E3B419F9-DF0F-4B67-B48E-79B354FE2F6F}" type="presParOf" srcId="{02D8A618-93AC-4F04-8890-72AF11AC6988}" destId="{D03A7E14-C68F-49E3-B459-8514579CF091}" srcOrd="0" destOrd="0" presId="urn:microsoft.com/office/officeart/2005/8/layout/chevron2"/>
    <dgm:cxn modelId="{9E4C0EB4-79EA-4D9B-B520-83BCDE6FC5CC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en-US" b="1" smtClean="0"/>
            <a:t>Tổng quan</a:t>
          </a:r>
          <a:r>
            <a:rPr lang="vi-VN" b="1" smtClean="0"/>
            <a:t> </a:t>
          </a:r>
          <a:r>
            <a:rPr lang="en-US" b="1" smtClean="0"/>
            <a:t>về </a:t>
          </a:r>
          <a:r>
            <a:rPr lang="vi-VN" b="1" smtClean="0"/>
            <a:t>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sz="3600" b="1" smtClean="0">
              <a:solidFill>
                <a:srgbClr val="FF0000"/>
              </a:solidFill>
            </a:rPr>
            <a:t>Tính an toàn của ZUC</a:t>
          </a:r>
          <a:endParaRPr lang="en-US" sz="3600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7DC9516-99A0-4C68-918A-0A0D9EF63FDF}" type="presOf" srcId="{C05C549C-604B-4C57-8632-9E1414014404}" destId="{64AE8AFF-8826-4934-B243-A53B650FD967}" srcOrd="0" destOrd="0" presId="urn:microsoft.com/office/officeart/2005/8/layout/chevron2"/>
    <dgm:cxn modelId="{1055C8CC-4F5D-4154-A653-038F5A2B62F9}" type="presOf" srcId="{12844161-CF06-4017-8FD2-ACD8BE51C613}" destId="{8D4E7A76-3B2D-4B2D-B920-DEB1E999BFA1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4E329675-F208-4B27-964E-F99F885844A5}" type="presOf" srcId="{5B9A3D10-50CF-4186-B7DA-213693A101F2}" destId="{321DA0E9-3B85-483C-8462-01040C69153B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E9E5E58-6E19-49B1-BD06-29A1CBC8D27C}" type="presOf" srcId="{3C5349AB-052E-450E-B0E5-3329580E79A5}" destId="{0EBB5D90-5482-4C0B-BF0E-9A060B8C191A}" srcOrd="0" destOrd="0" presId="urn:microsoft.com/office/officeart/2005/8/layout/chevron2"/>
    <dgm:cxn modelId="{79363CEF-B277-408E-AA33-5FCEFE61BA8F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A74FE5B7-11B8-4192-BBB8-5FDFA0A71B99}" type="presOf" srcId="{F96FD2CB-132B-443E-8D63-E114E9B6CA9F}" destId="{BBE95D01-2B0E-48A3-8000-0B90989D9E13}" srcOrd="0" destOrd="0" presId="urn:microsoft.com/office/officeart/2005/8/layout/chevron2"/>
    <dgm:cxn modelId="{F754BEEA-188C-4D85-AC8A-BC1BD9C6156A}" type="presOf" srcId="{DBAB9713-274A-4E92-900F-BDC24139EC70}" destId="{5D965B73-6353-4EF8-8358-D4DE14D61938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8B93ECA-3FFC-4B88-B865-028948ACC509}" type="presOf" srcId="{4753CF23-4F40-42B2-BEDC-C5D3DF5E1772}" destId="{56819505-43D0-4BA7-87F0-454B1EC20CD6}" srcOrd="0" destOrd="0" presId="urn:microsoft.com/office/officeart/2005/8/layout/chevron2"/>
    <dgm:cxn modelId="{531A967B-D8D4-41F5-86E6-288D608792EA}" type="presOf" srcId="{4416974A-F205-48B2-BDE8-B2C6C2D7BC44}" destId="{CD59D207-92DD-4145-8676-2322E6AFFA49}" srcOrd="0" destOrd="0" presId="urn:microsoft.com/office/officeart/2005/8/layout/chevron2"/>
    <dgm:cxn modelId="{CE1593F0-E0E7-49EE-A1BF-175D05ADF1DA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9C7A46-01E5-480B-9160-1E9FDE51DA61}" type="presOf" srcId="{9FCA7F40-E9B8-4F57-B6B1-6EE84A19FAE9}" destId="{D03A7E14-C68F-49E3-B459-8514579CF09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2F325C0-0B99-47D3-A85D-5487E44733E8}" type="presOf" srcId="{09AB8FDF-E2A9-4494-ACC0-47952A5CF9FE}" destId="{A8AEAFF7-41C7-49EE-A8A8-DE75CBCB9E33}" srcOrd="0" destOrd="0" presId="urn:microsoft.com/office/officeart/2005/8/layout/chevron2"/>
    <dgm:cxn modelId="{DE8C8C5D-B2A7-4A89-A10E-7DE85600DD51}" type="presOf" srcId="{FCA5203D-7D96-45D9-A47C-B1AB4200A79B}" destId="{71D4DEAE-B8E0-450F-A02D-E864E18D39D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C9E26FC6-D76E-4E97-BA48-FB1F8B8E394E}" type="presParOf" srcId="{A8AEAFF7-41C7-49EE-A8A8-DE75CBCB9E33}" destId="{CDB6FDB1-6016-4637-8DDB-88CEE96C8602}" srcOrd="0" destOrd="0" presId="urn:microsoft.com/office/officeart/2005/8/layout/chevron2"/>
    <dgm:cxn modelId="{11ED394C-6C31-4122-AA25-BFB000621750}" type="presParOf" srcId="{CDB6FDB1-6016-4637-8DDB-88CEE96C8602}" destId="{56819505-43D0-4BA7-87F0-454B1EC20CD6}" srcOrd="0" destOrd="0" presId="urn:microsoft.com/office/officeart/2005/8/layout/chevron2"/>
    <dgm:cxn modelId="{7CB1A3A1-5929-4482-8339-073995786197}" type="presParOf" srcId="{CDB6FDB1-6016-4637-8DDB-88CEE96C8602}" destId="{0EBB5D90-5482-4C0B-BF0E-9A060B8C191A}" srcOrd="1" destOrd="0" presId="urn:microsoft.com/office/officeart/2005/8/layout/chevron2"/>
    <dgm:cxn modelId="{DD9A9DC3-0FCE-4892-835B-68D6D71278C4}" type="presParOf" srcId="{A8AEAFF7-41C7-49EE-A8A8-DE75CBCB9E33}" destId="{84F3AD3E-C057-46C0-9803-ED244067621D}" srcOrd="1" destOrd="0" presId="urn:microsoft.com/office/officeart/2005/8/layout/chevron2"/>
    <dgm:cxn modelId="{2C3E82FE-500A-4164-A2CE-225DCE419CFA}" type="presParOf" srcId="{A8AEAFF7-41C7-49EE-A8A8-DE75CBCB9E33}" destId="{FEE34547-9246-4412-88DD-15D3544F366D}" srcOrd="2" destOrd="0" presId="urn:microsoft.com/office/officeart/2005/8/layout/chevron2"/>
    <dgm:cxn modelId="{B054C403-8E8E-4F6B-BCC8-8AA3EE0046EB}" type="presParOf" srcId="{FEE34547-9246-4412-88DD-15D3544F366D}" destId="{CD59D207-92DD-4145-8676-2322E6AFFA49}" srcOrd="0" destOrd="0" presId="urn:microsoft.com/office/officeart/2005/8/layout/chevron2"/>
    <dgm:cxn modelId="{0EE0227C-4947-4B10-81CB-6564FD56948B}" type="presParOf" srcId="{FEE34547-9246-4412-88DD-15D3544F366D}" destId="{5D965B73-6353-4EF8-8358-D4DE14D61938}" srcOrd="1" destOrd="0" presId="urn:microsoft.com/office/officeart/2005/8/layout/chevron2"/>
    <dgm:cxn modelId="{0DD5F40F-7751-43AA-87D6-4209E2191B68}" type="presParOf" srcId="{A8AEAFF7-41C7-49EE-A8A8-DE75CBCB9E33}" destId="{6F228507-8BD8-4EA3-A733-1B0D1FD8F930}" srcOrd="3" destOrd="0" presId="urn:microsoft.com/office/officeart/2005/8/layout/chevron2"/>
    <dgm:cxn modelId="{83240E06-1BFC-4125-AF75-05A5A1DC4AA0}" type="presParOf" srcId="{A8AEAFF7-41C7-49EE-A8A8-DE75CBCB9E33}" destId="{F022D79F-0D04-42AF-B85B-A12C34238FE0}" srcOrd="4" destOrd="0" presId="urn:microsoft.com/office/officeart/2005/8/layout/chevron2"/>
    <dgm:cxn modelId="{5339BA85-C601-45D8-9E41-4F75D0E1CBF2}" type="presParOf" srcId="{F022D79F-0D04-42AF-B85B-A12C34238FE0}" destId="{BBE95D01-2B0E-48A3-8000-0B90989D9E13}" srcOrd="0" destOrd="0" presId="urn:microsoft.com/office/officeart/2005/8/layout/chevron2"/>
    <dgm:cxn modelId="{722822A5-38BD-4282-B61D-4C0A4F086B87}" type="presParOf" srcId="{F022D79F-0D04-42AF-B85B-A12C34238FE0}" destId="{AE7C6710-F2A4-4745-8315-48F7CF055047}" srcOrd="1" destOrd="0" presId="urn:microsoft.com/office/officeart/2005/8/layout/chevron2"/>
    <dgm:cxn modelId="{4F967388-BE6C-4DA6-8345-542FFB66ECCF}" type="presParOf" srcId="{A8AEAFF7-41C7-49EE-A8A8-DE75CBCB9E33}" destId="{51DAC827-E3E2-402B-8559-824DA3756D45}" srcOrd="5" destOrd="0" presId="urn:microsoft.com/office/officeart/2005/8/layout/chevron2"/>
    <dgm:cxn modelId="{00AF5953-92DF-4A85-8644-016F2CAF68AE}" type="presParOf" srcId="{A8AEAFF7-41C7-49EE-A8A8-DE75CBCB9E33}" destId="{A77C272A-872F-4A4D-A573-BCD775472907}" srcOrd="6" destOrd="0" presId="urn:microsoft.com/office/officeart/2005/8/layout/chevron2"/>
    <dgm:cxn modelId="{5579270E-18B1-40AF-9CA6-1451A2341A9E}" type="presParOf" srcId="{A77C272A-872F-4A4D-A573-BCD775472907}" destId="{8D4E7A76-3B2D-4B2D-B920-DEB1E999BFA1}" srcOrd="0" destOrd="0" presId="urn:microsoft.com/office/officeart/2005/8/layout/chevron2"/>
    <dgm:cxn modelId="{FD6D93E1-9542-443F-B4B2-8E44A15C5917}" type="presParOf" srcId="{A77C272A-872F-4A4D-A573-BCD775472907}" destId="{321DA0E9-3B85-483C-8462-01040C69153B}" srcOrd="1" destOrd="0" presId="urn:microsoft.com/office/officeart/2005/8/layout/chevron2"/>
    <dgm:cxn modelId="{A6EBFDD6-428F-4A1B-9000-4B252FA49368}" type="presParOf" srcId="{A8AEAFF7-41C7-49EE-A8A8-DE75CBCB9E33}" destId="{03531B61-2CCE-4124-A0F9-C51FA2A93B62}" srcOrd="7" destOrd="0" presId="urn:microsoft.com/office/officeart/2005/8/layout/chevron2"/>
    <dgm:cxn modelId="{C597D5F0-143E-4EF3-90EB-8DF525208E8E}" type="presParOf" srcId="{A8AEAFF7-41C7-49EE-A8A8-DE75CBCB9E33}" destId="{4C9C0320-A7CE-44A2-AC0A-F0E66620C2A1}" srcOrd="8" destOrd="0" presId="urn:microsoft.com/office/officeart/2005/8/layout/chevron2"/>
    <dgm:cxn modelId="{8FF71527-FB58-42B7-9730-5AD8FDDF7943}" type="presParOf" srcId="{4C9C0320-A7CE-44A2-AC0A-F0E66620C2A1}" destId="{71D4DEAE-B8E0-450F-A02D-E864E18D39DB}" srcOrd="0" destOrd="0" presId="urn:microsoft.com/office/officeart/2005/8/layout/chevron2"/>
    <dgm:cxn modelId="{D226DF00-144E-42C7-96B5-20BEA796EEA3}" type="presParOf" srcId="{4C9C0320-A7CE-44A2-AC0A-F0E66620C2A1}" destId="{80B162B7-F563-4FC4-AA49-AF02E1E01E37}" srcOrd="1" destOrd="0" presId="urn:microsoft.com/office/officeart/2005/8/layout/chevron2"/>
    <dgm:cxn modelId="{3A5F7E9E-F140-40E6-A1C3-3AA1A89FA30E}" type="presParOf" srcId="{A8AEAFF7-41C7-49EE-A8A8-DE75CBCB9E33}" destId="{088AB62F-7882-484A-BDA8-AE40C994A394}" srcOrd="9" destOrd="0" presId="urn:microsoft.com/office/officeart/2005/8/layout/chevron2"/>
    <dgm:cxn modelId="{57DB87DF-3CCF-445D-A609-1FA8B57D1BC4}" type="presParOf" srcId="{A8AEAFF7-41C7-49EE-A8A8-DE75CBCB9E33}" destId="{02D8A618-93AC-4F04-8890-72AF11AC6988}" srcOrd="10" destOrd="0" presId="urn:microsoft.com/office/officeart/2005/8/layout/chevron2"/>
    <dgm:cxn modelId="{5F271C97-BD0D-499C-A6F0-57D451DA34D8}" type="presParOf" srcId="{02D8A618-93AC-4F04-8890-72AF11AC6988}" destId="{D03A7E14-C68F-49E3-B459-8514579CF091}" srcOrd="0" destOrd="0" presId="urn:microsoft.com/office/officeart/2005/8/layout/chevron2"/>
    <dgm:cxn modelId="{83BF27A0-C7BA-46F5-8BFD-3317411488D7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en-US" b="1" smtClean="0"/>
            <a:t>Tổng quan</a:t>
          </a:r>
          <a:r>
            <a:rPr lang="vi-VN" b="1" smtClean="0"/>
            <a:t> </a:t>
          </a:r>
          <a:r>
            <a:rPr lang="en-US" b="1" smtClean="0"/>
            <a:t>về </a:t>
          </a:r>
          <a:r>
            <a:rPr lang="vi-VN" b="1" smtClean="0"/>
            <a:t>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vi-VN" sz="3600" b="1" smtClean="0">
              <a:solidFill>
                <a:srgbClr val="FF0000"/>
              </a:solidFill>
            </a:rPr>
            <a:t>Chương trình thực hiện</a:t>
          </a:r>
          <a:endParaRPr lang="en-US" sz="3600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41237B5-EE04-441B-9881-976D738461CA}" type="presOf" srcId="{12844161-CF06-4017-8FD2-ACD8BE51C613}" destId="{8D4E7A76-3B2D-4B2D-B920-DEB1E999BFA1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222044AE-6EF2-4314-BC73-F00A30572DBF}" type="presOf" srcId="{09AB8FDF-E2A9-4494-ACC0-47952A5CF9FE}" destId="{A8AEAFF7-41C7-49EE-A8A8-DE75CBCB9E33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0B144F3-6349-4EBE-A5E9-99FB5162AA51}" type="presOf" srcId="{9FCA7F40-E9B8-4F57-B6B1-6EE84A19FAE9}" destId="{D03A7E14-C68F-49E3-B459-8514579CF091}" srcOrd="0" destOrd="0" presId="urn:microsoft.com/office/officeart/2005/8/layout/chevron2"/>
    <dgm:cxn modelId="{0879AE05-859E-496A-95AE-97117ADC6ABA}" type="presOf" srcId="{93337A5E-9476-46FC-8DDC-E7F8A1E0989B}" destId="{80B162B7-F563-4FC4-AA49-AF02E1E01E37}" srcOrd="0" destOrd="0" presId="urn:microsoft.com/office/officeart/2005/8/layout/chevron2"/>
    <dgm:cxn modelId="{6132B0B5-CE8E-4ABE-8719-D576535A0241}" type="presOf" srcId="{DBAB9713-274A-4E92-900F-BDC24139EC70}" destId="{5D965B73-6353-4EF8-8358-D4DE14D61938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B2356C-5B33-4C6B-8352-64BB5EEA0935}" type="presOf" srcId="{3C5349AB-052E-450E-B0E5-3329580E79A5}" destId="{0EBB5D90-5482-4C0B-BF0E-9A060B8C191A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20EBB2E5-C6B3-476E-87F7-093B18BE8B9A}" type="presOf" srcId="{6DEB8F58-B38E-4CAD-BA9D-07202DC9FAC0}" destId="{AE7C6710-F2A4-4745-8315-48F7CF055047}" srcOrd="0" destOrd="0" presId="urn:microsoft.com/office/officeart/2005/8/layout/chevron2"/>
    <dgm:cxn modelId="{F0EA2A8E-DE37-4371-8833-541DFB346DE1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B73534E-AF9C-48CA-93F8-E8BB66038CF4}" type="presOf" srcId="{F96FD2CB-132B-443E-8D63-E114E9B6CA9F}" destId="{BBE95D01-2B0E-48A3-8000-0B90989D9E13}" srcOrd="0" destOrd="0" presId="urn:microsoft.com/office/officeart/2005/8/layout/chevron2"/>
    <dgm:cxn modelId="{187A8796-502F-4A10-A0E1-871D377E4A01}" type="presOf" srcId="{5B9A3D10-50CF-4186-B7DA-213693A101F2}" destId="{321DA0E9-3B85-483C-8462-01040C69153B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D27BFD22-BC05-4C23-82BD-D232F8E1C97A}" type="presOf" srcId="{C05C549C-604B-4C57-8632-9E1414014404}" destId="{64AE8AFF-8826-4934-B243-A53B650FD967}" srcOrd="0" destOrd="0" presId="urn:microsoft.com/office/officeart/2005/8/layout/chevron2"/>
    <dgm:cxn modelId="{2C263D94-6610-4225-904B-6AC51797D00A}" type="presOf" srcId="{FCA5203D-7D96-45D9-A47C-B1AB4200A79B}" destId="{71D4DEAE-B8E0-450F-A02D-E864E18D39D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8328F277-30FA-41F1-AAD0-C1E481F1977F}" type="presOf" srcId="{4753CF23-4F40-42B2-BEDC-C5D3DF5E1772}" destId="{56819505-43D0-4BA7-87F0-454B1EC20CD6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F6D6153A-EB80-4820-B0F2-22623B54447C}" type="presParOf" srcId="{A8AEAFF7-41C7-49EE-A8A8-DE75CBCB9E33}" destId="{CDB6FDB1-6016-4637-8DDB-88CEE96C8602}" srcOrd="0" destOrd="0" presId="urn:microsoft.com/office/officeart/2005/8/layout/chevron2"/>
    <dgm:cxn modelId="{8F7171A9-D440-402E-9BEF-A6B252401010}" type="presParOf" srcId="{CDB6FDB1-6016-4637-8DDB-88CEE96C8602}" destId="{56819505-43D0-4BA7-87F0-454B1EC20CD6}" srcOrd="0" destOrd="0" presId="urn:microsoft.com/office/officeart/2005/8/layout/chevron2"/>
    <dgm:cxn modelId="{527ACA61-12D0-4AE7-95A0-F27E2BC0A8C1}" type="presParOf" srcId="{CDB6FDB1-6016-4637-8DDB-88CEE96C8602}" destId="{0EBB5D90-5482-4C0B-BF0E-9A060B8C191A}" srcOrd="1" destOrd="0" presId="urn:microsoft.com/office/officeart/2005/8/layout/chevron2"/>
    <dgm:cxn modelId="{56BD04C8-2554-4045-B31D-6F8F696A7EDA}" type="presParOf" srcId="{A8AEAFF7-41C7-49EE-A8A8-DE75CBCB9E33}" destId="{84F3AD3E-C057-46C0-9803-ED244067621D}" srcOrd="1" destOrd="0" presId="urn:microsoft.com/office/officeart/2005/8/layout/chevron2"/>
    <dgm:cxn modelId="{C404EF81-3AE8-43A1-A4EE-2B4C8CD60082}" type="presParOf" srcId="{A8AEAFF7-41C7-49EE-A8A8-DE75CBCB9E33}" destId="{FEE34547-9246-4412-88DD-15D3544F366D}" srcOrd="2" destOrd="0" presId="urn:microsoft.com/office/officeart/2005/8/layout/chevron2"/>
    <dgm:cxn modelId="{859EB860-9873-4B67-AB78-C53132C286A0}" type="presParOf" srcId="{FEE34547-9246-4412-88DD-15D3544F366D}" destId="{CD59D207-92DD-4145-8676-2322E6AFFA49}" srcOrd="0" destOrd="0" presId="urn:microsoft.com/office/officeart/2005/8/layout/chevron2"/>
    <dgm:cxn modelId="{8AB70FBD-05CF-44B5-8987-6406613BF1F0}" type="presParOf" srcId="{FEE34547-9246-4412-88DD-15D3544F366D}" destId="{5D965B73-6353-4EF8-8358-D4DE14D61938}" srcOrd="1" destOrd="0" presId="urn:microsoft.com/office/officeart/2005/8/layout/chevron2"/>
    <dgm:cxn modelId="{D02078A4-0058-4796-860D-222439265C5E}" type="presParOf" srcId="{A8AEAFF7-41C7-49EE-A8A8-DE75CBCB9E33}" destId="{6F228507-8BD8-4EA3-A733-1B0D1FD8F930}" srcOrd="3" destOrd="0" presId="urn:microsoft.com/office/officeart/2005/8/layout/chevron2"/>
    <dgm:cxn modelId="{E92A9BDE-A426-4369-B14E-96505BAB309F}" type="presParOf" srcId="{A8AEAFF7-41C7-49EE-A8A8-DE75CBCB9E33}" destId="{F022D79F-0D04-42AF-B85B-A12C34238FE0}" srcOrd="4" destOrd="0" presId="urn:microsoft.com/office/officeart/2005/8/layout/chevron2"/>
    <dgm:cxn modelId="{CF3A5CEA-4A91-47AF-8B15-FAEA8197FB5E}" type="presParOf" srcId="{F022D79F-0D04-42AF-B85B-A12C34238FE0}" destId="{BBE95D01-2B0E-48A3-8000-0B90989D9E13}" srcOrd="0" destOrd="0" presId="urn:microsoft.com/office/officeart/2005/8/layout/chevron2"/>
    <dgm:cxn modelId="{1FF6A897-192B-4D2E-93ED-92EEB9481EAE}" type="presParOf" srcId="{F022D79F-0D04-42AF-B85B-A12C34238FE0}" destId="{AE7C6710-F2A4-4745-8315-48F7CF055047}" srcOrd="1" destOrd="0" presId="urn:microsoft.com/office/officeart/2005/8/layout/chevron2"/>
    <dgm:cxn modelId="{4EAEC8EA-96BE-46E0-933A-0A3E296BC58D}" type="presParOf" srcId="{A8AEAFF7-41C7-49EE-A8A8-DE75CBCB9E33}" destId="{51DAC827-E3E2-402B-8559-824DA3756D45}" srcOrd="5" destOrd="0" presId="urn:microsoft.com/office/officeart/2005/8/layout/chevron2"/>
    <dgm:cxn modelId="{C6F30FE2-2C0D-4C1B-8847-398BD5550DC7}" type="presParOf" srcId="{A8AEAFF7-41C7-49EE-A8A8-DE75CBCB9E33}" destId="{A77C272A-872F-4A4D-A573-BCD775472907}" srcOrd="6" destOrd="0" presId="urn:microsoft.com/office/officeart/2005/8/layout/chevron2"/>
    <dgm:cxn modelId="{188B5C17-B19C-4FC9-90F2-6BA6EB1B9157}" type="presParOf" srcId="{A77C272A-872F-4A4D-A573-BCD775472907}" destId="{8D4E7A76-3B2D-4B2D-B920-DEB1E999BFA1}" srcOrd="0" destOrd="0" presId="urn:microsoft.com/office/officeart/2005/8/layout/chevron2"/>
    <dgm:cxn modelId="{4FB1F455-6D25-471C-B9FE-EBDE8C1D61A0}" type="presParOf" srcId="{A77C272A-872F-4A4D-A573-BCD775472907}" destId="{321DA0E9-3B85-483C-8462-01040C69153B}" srcOrd="1" destOrd="0" presId="urn:microsoft.com/office/officeart/2005/8/layout/chevron2"/>
    <dgm:cxn modelId="{DCBA1DFE-DE01-441C-908C-690A87D53184}" type="presParOf" srcId="{A8AEAFF7-41C7-49EE-A8A8-DE75CBCB9E33}" destId="{03531B61-2CCE-4124-A0F9-C51FA2A93B62}" srcOrd="7" destOrd="0" presId="urn:microsoft.com/office/officeart/2005/8/layout/chevron2"/>
    <dgm:cxn modelId="{CA01395A-991E-4E73-9205-FC37E3D2796C}" type="presParOf" srcId="{A8AEAFF7-41C7-49EE-A8A8-DE75CBCB9E33}" destId="{4C9C0320-A7CE-44A2-AC0A-F0E66620C2A1}" srcOrd="8" destOrd="0" presId="urn:microsoft.com/office/officeart/2005/8/layout/chevron2"/>
    <dgm:cxn modelId="{F5A76D8B-5B00-41E0-A1ED-8EAF1C5206C0}" type="presParOf" srcId="{4C9C0320-A7CE-44A2-AC0A-F0E66620C2A1}" destId="{71D4DEAE-B8E0-450F-A02D-E864E18D39DB}" srcOrd="0" destOrd="0" presId="urn:microsoft.com/office/officeart/2005/8/layout/chevron2"/>
    <dgm:cxn modelId="{B58E8ED0-FE08-4BCA-B8E5-95E70D3DE6C3}" type="presParOf" srcId="{4C9C0320-A7CE-44A2-AC0A-F0E66620C2A1}" destId="{80B162B7-F563-4FC4-AA49-AF02E1E01E37}" srcOrd="1" destOrd="0" presId="urn:microsoft.com/office/officeart/2005/8/layout/chevron2"/>
    <dgm:cxn modelId="{A6C06698-6848-4BD2-9D83-D3CC9ABFB39A}" type="presParOf" srcId="{A8AEAFF7-41C7-49EE-A8A8-DE75CBCB9E33}" destId="{088AB62F-7882-484A-BDA8-AE40C994A394}" srcOrd="9" destOrd="0" presId="urn:microsoft.com/office/officeart/2005/8/layout/chevron2"/>
    <dgm:cxn modelId="{F3FAB353-777D-4E88-8F7F-C953F4C8226D}" type="presParOf" srcId="{A8AEAFF7-41C7-49EE-A8A8-DE75CBCB9E33}" destId="{02D8A618-93AC-4F04-8890-72AF11AC6988}" srcOrd="10" destOrd="0" presId="urn:microsoft.com/office/officeart/2005/8/layout/chevron2"/>
    <dgm:cxn modelId="{C77AF5B7-7FFC-4064-9146-28EB9F355F08}" type="presParOf" srcId="{02D8A618-93AC-4F04-8890-72AF11AC6988}" destId="{D03A7E14-C68F-49E3-B459-8514579CF091}" srcOrd="0" destOrd="0" presId="urn:microsoft.com/office/officeart/2005/8/layout/chevron2"/>
    <dgm:cxn modelId="{F43A1163-73CC-49B1-8087-D8FF2E955BF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en-US" b="1" smtClean="0"/>
            <a:t>Tổng quan</a:t>
          </a:r>
          <a:r>
            <a:rPr lang="vi-VN" b="1" smtClean="0"/>
            <a:t> </a:t>
          </a:r>
          <a:r>
            <a:rPr lang="en-US" b="1" smtClean="0"/>
            <a:t>về </a:t>
          </a:r>
          <a:r>
            <a:rPr lang="vi-VN" b="1" smtClean="0"/>
            <a:t>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vi-VN" sz="3600" b="1" smtClean="0">
              <a:solidFill>
                <a:srgbClr val="FF0000"/>
              </a:solidFill>
            </a:rPr>
            <a:t>Kết luận và hướng phát triển</a:t>
          </a:r>
          <a:endParaRPr lang="en-US" sz="3600" b="1">
            <a:solidFill>
              <a:srgbClr val="FF0000"/>
            </a:solidFill>
          </a:endParaRPr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642FFBAE-DE25-4A59-8874-E39AF51C0331}" type="presOf" srcId="{93337A5E-9476-46FC-8DDC-E7F8A1E0989B}" destId="{80B162B7-F563-4FC4-AA49-AF02E1E01E37}" srcOrd="0" destOrd="0" presId="urn:microsoft.com/office/officeart/2005/8/layout/chevron2"/>
    <dgm:cxn modelId="{2BEA7741-681F-4A79-B2BF-2144B9014228}" type="presOf" srcId="{09AB8FDF-E2A9-4494-ACC0-47952A5CF9FE}" destId="{A8AEAFF7-41C7-49EE-A8A8-DE75CBCB9E33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D0FF652-CAF3-4A1B-BC29-D9319739935A}" type="presOf" srcId="{4753CF23-4F40-42B2-BEDC-C5D3DF5E1772}" destId="{56819505-43D0-4BA7-87F0-454B1EC20CD6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2465B732-A11A-4129-90DC-D8710CA1B065}" type="presOf" srcId="{5B9A3D10-50CF-4186-B7DA-213693A101F2}" destId="{321DA0E9-3B85-483C-8462-01040C69153B}" srcOrd="0" destOrd="0" presId="urn:microsoft.com/office/officeart/2005/8/layout/chevron2"/>
    <dgm:cxn modelId="{CBEDE9D5-5081-4C16-BA57-9A91565108A0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84392C03-0DE1-47EB-A78B-588250B3A46E}" type="presOf" srcId="{6DEB8F58-B38E-4CAD-BA9D-07202DC9FAC0}" destId="{AE7C6710-F2A4-4745-8315-48F7CF05504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285C79C-267B-4B4D-9454-8D23ED04E134}" type="presOf" srcId="{DBAB9713-274A-4E92-900F-BDC24139EC70}" destId="{5D965B73-6353-4EF8-8358-D4DE14D61938}" srcOrd="0" destOrd="0" presId="urn:microsoft.com/office/officeart/2005/8/layout/chevron2"/>
    <dgm:cxn modelId="{73199189-6609-478A-B102-37E2DBCB26D4}" type="presOf" srcId="{C05C549C-604B-4C57-8632-9E1414014404}" destId="{64AE8AFF-8826-4934-B243-A53B650FD967}" srcOrd="0" destOrd="0" presId="urn:microsoft.com/office/officeart/2005/8/layout/chevron2"/>
    <dgm:cxn modelId="{78FC0B3B-D7DB-477E-879D-C86816D2D94C}" type="presOf" srcId="{F96FD2CB-132B-443E-8D63-E114E9B6CA9F}" destId="{BBE95D01-2B0E-48A3-8000-0B90989D9E13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F883069F-9034-42F7-9F12-FAEF866ED22D}" type="presOf" srcId="{FCA5203D-7D96-45D9-A47C-B1AB4200A79B}" destId="{71D4DEAE-B8E0-450F-A02D-E864E18D39DB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A1727B9-E3DA-4597-B542-E1C7F4A54A90}" type="presOf" srcId="{4416974A-F205-48B2-BDE8-B2C6C2D7BC44}" destId="{CD59D207-92DD-4145-8676-2322E6AFFA49}" srcOrd="0" destOrd="0" presId="urn:microsoft.com/office/officeart/2005/8/layout/chevron2"/>
    <dgm:cxn modelId="{81466369-E2F8-4018-A96B-B70621C16F02}" type="presOf" srcId="{12844161-CF06-4017-8FD2-ACD8BE51C613}" destId="{8D4E7A76-3B2D-4B2D-B920-DEB1E999BFA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8CCBC5-4DB8-4637-9A8E-B8F89A400795}" type="presOf" srcId="{9FCA7F40-E9B8-4F57-B6B1-6EE84A19FAE9}" destId="{D03A7E14-C68F-49E3-B459-8514579CF091}" srcOrd="0" destOrd="0" presId="urn:microsoft.com/office/officeart/2005/8/layout/chevron2"/>
    <dgm:cxn modelId="{307A3030-B229-4164-A9FF-F36B67B4DF6B}" type="presParOf" srcId="{A8AEAFF7-41C7-49EE-A8A8-DE75CBCB9E33}" destId="{CDB6FDB1-6016-4637-8DDB-88CEE96C8602}" srcOrd="0" destOrd="0" presId="urn:microsoft.com/office/officeart/2005/8/layout/chevron2"/>
    <dgm:cxn modelId="{3934D487-8E67-4C5B-8EAC-1DC1B52ADA1C}" type="presParOf" srcId="{CDB6FDB1-6016-4637-8DDB-88CEE96C8602}" destId="{56819505-43D0-4BA7-87F0-454B1EC20CD6}" srcOrd="0" destOrd="0" presId="urn:microsoft.com/office/officeart/2005/8/layout/chevron2"/>
    <dgm:cxn modelId="{45744F76-52D8-4E2A-8F57-6CA420FFCB90}" type="presParOf" srcId="{CDB6FDB1-6016-4637-8DDB-88CEE96C8602}" destId="{0EBB5D90-5482-4C0B-BF0E-9A060B8C191A}" srcOrd="1" destOrd="0" presId="urn:microsoft.com/office/officeart/2005/8/layout/chevron2"/>
    <dgm:cxn modelId="{0E30B884-36EE-41B2-B42A-0867B6C411CB}" type="presParOf" srcId="{A8AEAFF7-41C7-49EE-A8A8-DE75CBCB9E33}" destId="{84F3AD3E-C057-46C0-9803-ED244067621D}" srcOrd="1" destOrd="0" presId="urn:microsoft.com/office/officeart/2005/8/layout/chevron2"/>
    <dgm:cxn modelId="{D931053B-E4E0-4D28-9713-B61E67EA2E98}" type="presParOf" srcId="{A8AEAFF7-41C7-49EE-A8A8-DE75CBCB9E33}" destId="{FEE34547-9246-4412-88DD-15D3544F366D}" srcOrd="2" destOrd="0" presId="urn:microsoft.com/office/officeart/2005/8/layout/chevron2"/>
    <dgm:cxn modelId="{EE88DEF3-BC17-4F07-84F2-688E8929BCBF}" type="presParOf" srcId="{FEE34547-9246-4412-88DD-15D3544F366D}" destId="{CD59D207-92DD-4145-8676-2322E6AFFA49}" srcOrd="0" destOrd="0" presId="urn:microsoft.com/office/officeart/2005/8/layout/chevron2"/>
    <dgm:cxn modelId="{CE50AAB5-5FEA-4B8B-9418-E35A0F8DCF9C}" type="presParOf" srcId="{FEE34547-9246-4412-88DD-15D3544F366D}" destId="{5D965B73-6353-4EF8-8358-D4DE14D61938}" srcOrd="1" destOrd="0" presId="urn:microsoft.com/office/officeart/2005/8/layout/chevron2"/>
    <dgm:cxn modelId="{ECBB0545-8A0A-457E-858A-FF761C85F8D9}" type="presParOf" srcId="{A8AEAFF7-41C7-49EE-A8A8-DE75CBCB9E33}" destId="{6F228507-8BD8-4EA3-A733-1B0D1FD8F930}" srcOrd="3" destOrd="0" presId="urn:microsoft.com/office/officeart/2005/8/layout/chevron2"/>
    <dgm:cxn modelId="{65C6D6CA-FE4E-4CEE-80A1-07E825BAAF16}" type="presParOf" srcId="{A8AEAFF7-41C7-49EE-A8A8-DE75CBCB9E33}" destId="{F022D79F-0D04-42AF-B85B-A12C34238FE0}" srcOrd="4" destOrd="0" presId="urn:microsoft.com/office/officeart/2005/8/layout/chevron2"/>
    <dgm:cxn modelId="{9A91FE8A-6947-47C0-A303-E100AC0154D7}" type="presParOf" srcId="{F022D79F-0D04-42AF-B85B-A12C34238FE0}" destId="{BBE95D01-2B0E-48A3-8000-0B90989D9E13}" srcOrd="0" destOrd="0" presId="urn:microsoft.com/office/officeart/2005/8/layout/chevron2"/>
    <dgm:cxn modelId="{E87D1A54-6E51-4037-A026-2DBB8198AD02}" type="presParOf" srcId="{F022D79F-0D04-42AF-B85B-A12C34238FE0}" destId="{AE7C6710-F2A4-4745-8315-48F7CF055047}" srcOrd="1" destOrd="0" presId="urn:microsoft.com/office/officeart/2005/8/layout/chevron2"/>
    <dgm:cxn modelId="{6067235F-0DD8-4192-B2AA-DA6F59C43277}" type="presParOf" srcId="{A8AEAFF7-41C7-49EE-A8A8-DE75CBCB9E33}" destId="{51DAC827-E3E2-402B-8559-824DA3756D45}" srcOrd="5" destOrd="0" presId="urn:microsoft.com/office/officeart/2005/8/layout/chevron2"/>
    <dgm:cxn modelId="{ADA7D13C-2231-488B-9566-23C923C64467}" type="presParOf" srcId="{A8AEAFF7-41C7-49EE-A8A8-DE75CBCB9E33}" destId="{A77C272A-872F-4A4D-A573-BCD775472907}" srcOrd="6" destOrd="0" presId="urn:microsoft.com/office/officeart/2005/8/layout/chevron2"/>
    <dgm:cxn modelId="{ACA6C916-43F5-4A0B-8330-29FDD5E767D6}" type="presParOf" srcId="{A77C272A-872F-4A4D-A573-BCD775472907}" destId="{8D4E7A76-3B2D-4B2D-B920-DEB1E999BFA1}" srcOrd="0" destOrd="0" presId="urn:microsoft.com/office/officeart/2005/8/layout/chevron2"/>
    <dgm:cxn modelId="{6779BF4C-9BF2-4E88-A810-65934FD6753A}" type="presParOf" srcId="{A77C272A-872F-4A4D-A573-BCD775472907}" destId="{321DA0E9-3B85-483C-8462-01040C69153B}" srcOrd="1" destOrd="0" presId="urn:microsoft.com/office/officeart/2005/8/layout/chevron2"/>
    <dgm:cxn modelId="{AE68CB83-3C51-4C06-AC4F-0248CC641BB7}" type="presParOf" srcId="{A8AEAFF7-41C7-49EE-A8A8-DE75CBCB9E33}" destId="{03531B61-2CCE-4124-A0F9-C51FA2A93B62}" srcOrd="7" destOrd="0" presId="urn:microsoft.com/office/officeart/2005/8/layout/chevron2"/>
    <dgm:cxn modelId="{3E6C1B58-2637-47DE-9BC5-DAC315F3C961}" type="presParOf" srcId="{A8AEAFF7-41C7-49EE-A8A8-DE75CBCB9E33}" destId="{4C9C0320-A7CE-44A2-AC0A-F0E66620C2A1}" srcOrd="8" destOrd="0" presId="urn:microsoft.com/office/officeart/2005/8/layout/chevron2"/>
    <dgm:cxn modelId="{CE14793B-31A1-48ED-B74D-B17E10B792E3}" type="presParOf" srcId="{4C9C0320-A7CE-44A2-AC0A-F0E66620C2A1}" destId="{71D4DEAE-B8E0-450F-A02D-E864E18D39DB}" srcOrd="0" destOrd="0" presId="urn:microsoft.com/office/officeart/2005/8/layout/chevron2"/>
    <dgm:cxn modelId="{8FC907AE-3EFA-4486-87A9-C584C1938A0B}" type="presParOf" srcId="{4C9C0320-A7CE-44A2-AC0A-F0E66620C2A1}" destId="{80B162B7-F563-4FC4-AA49-AF02E1E01E37}" srcOrd="1" destOrd="0" presId="urn:microsoft.com/office/officeart/2005/8/layout/chevron2"/>
    <dgm:cxn modelId="{8DA3D6FF-7287-4040-A70C-70024652FFBB}" type="presParOf" srcId="{A8AEAFF7-41C7-49EE-A8A8-DE75CBCB9E33}" destId="{088AB62F-7882-484A-BDA8-AE40C994A394}" srcOrd="9" destOrd="0" presId="urn:microsoft.com/office/officeart/2005/8/layout/chevron2"/>
    <dgm:cxn modelId="{187A6D86-E373-4640-A6DE-BC5C3D358236}" type="presParOf" srcId="{A8AEAFF7-41C7-49EE-A8A8-DE75CBCB9E33}" destId="{02D8A618-93AC-4F04-8890-72AF11AC6988}" srcOrd="10" destOrd="0" presId="urn:microsoft.com/office/officeart/2005/8/layout/chevron2"/>
    <dgm:cxn modelId="{86355995-A076-4057-97C2-6D6E0D8C058C}" type="presParOf" srcId="{02D8A618-93AC-4F04-8890-72AF11AC6988}" destId="{D03A7E14-C68F-49E3-B459-8514579CF091}" srcOrd="0" destOrd="0" presId="urn:microsoft.com/office/officeart/2005/8/layout/chevron2"/>
    <dgm:cxn modelId="{A89BDDDC-8A71-484C-A900-629BAD03E002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54.wmf"/><Relationship Id="rId1" Type="http://schemas.openxmlformats.org/officeDocument/2006/relationships/image" Target="../media/image61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 tồn tại APN S-box có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vào và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ra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chẵn.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57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63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68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12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Hiện trạng nghiên cứu: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Kiến trúc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Phân loại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tiếp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tiếp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tiếp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mô hình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5525"/>
          </a:xfrm>
        </p:spPr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ZUC:</a:t>
            </a:r>
          </a:p>
          <a:p>
            <a:pPr lvl="1"/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sz="3000" b="1" err="1" smtClean="0">
                <a:ea typeface="+mn-ea"/>
                <a:cs typeface="+mn-cs"/>
              </a:rPr>
              <a:t>LFSR</a:t>
            </a:r>
            <a:r>
              <a:rPr lang="en-US" smtClean="0"/>
              <a:t>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b="1" err="1" smtClean="0"/>
              <a:t>hàm</a:t>
            </a:r>
            <a:r>
              <a:rPr lang="en-US" b="1" smtClean="0"/>
              <a:t> </a:t>
            </a:r>
            <a:r>
              <a:rPr lang="en-US" b="1" err="1" smtClean="0"/>
              <a:t>lọc</a:t>
            </a:r>
            <a:r>
              <a:rPr lang="en-US" b="1" smtClean="0"/>
              <a:t> phi tuyến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Được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r>
              <a:rPr lang="en-US" smtClean="0"/>
              <a:t> </a:t>
            </a:r>
            <a:r>
              <a:rPr lang="en-US" b="1" smtClean="0"/>
              <a:t>EPS</a:t>
            </a:r>
            <a:r>
              <a:rPr lang="en-US" smtClean="0"/>
              <a:t> (4G).</a:t>
            </a:r>
          </a:p>
          <a:p>
            <a:pPr lvl="1"/>
            <a:r>
              <a:rPr lang="en-US" b="1" smtClean="0"/>
              <a:t>ZUC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bộ sinh của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128-EEA3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thuật toán chứng thực thông điệp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128-EIA3</a:t>
            </a:r>
            <a:r>
              <a:rPr lang="en-US" smtClean="0"/>
              <a:t>. 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thiết</a:t>
            </a:r>
            <a:r>
              <a:rPr lang="en-US" b="1" smtClean="0"/>
              <a:t> </a:t>
            </a:r>
            <a:r>
              <a:rPr lang="en-US" b="1" err="1" smtClean="0"/>
              <a:t>kế</a:t>
            </a:r>
            <a:r>
              <a:rPr lang="en-US" b="1" smtClean="0"/>
              <a:t> </a:t>
            </a:r>
            <a:r>
              <a:rPr lang="en-US" b="1" err="1" smtClean="0"/>
              <a:t>của</a:t>
            </a:r>
            <a:r>
              <a:rPr lang="en-US" b="1" smtClean="0"/>
              <a:t> ZUC: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838" y="1752600"/>
            <a:ext cx="4837362" cy="438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b="1" smtClean="0"/>
              <a:t>LFSR: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800" b="1" smtClean="0"/>
              <a:t>s</a:t>
            </a:r>
            <a:r>
              <a:rPr lang="en-US" sz="2800" b="1" baseline="-25000" smtClean="0"/>
              <a:t>16</a:t>
            </a:r>
            <a:r>
              <a:rPr lang="en-US" sz="2800" b="1" smtClean="0"/>
              <a:t> </a:t>
            </a:r>
            <a:r>
              <a:rPr lang="en-US" sz="2400" smtClean="0"/>
              <a:t>= 2</a:t>
            </a:r>
            <a:r>
              <a:rPr lang="en-US" sz="2400" baseline="30000" smtClean="0"/>
              <a:t>15</a:t>
            </a:r>
            <a:r>
              <a:rPr lang="en-US" sz="2400" smtClean="0"/>
              <a:t>s</a:t>
            </a:r>
            <a:r>
              <a:rPr lang="en-US" sz="2400" baseline="-25000" smtClean="0"/>
              <a:t>15</a:t>
            </a:r>
            <a:r>
              <a:rPr lang="en-US" sz="2400" smtClean="0"/>
              <a:t>+2</a:t>
            </a:r>
            <a:r>
              <a:rPr lang="en-US" sz="2400" baseline="30000" smtClean="0"/>
              <a:t>17</a:t>
            </a:r>
            <a:r>
              <a:rPr lang="en-US" sz="2400" smtClean="0"/>
              <a:t>s</a:t>
            </a:r>
            <a:r>
              <a:rPr lang="en-US" sz="2400" baseline="-25000" smtClean="0"/>
              <a:t>13</a:t>
            </a:r>
            <a:r>
              <a:rPr lang="en-US" sz="2400" smtClean="0"/>
              <a:t>+2</a:t>
            </a:r>
            <a:r>
              <a:rPr lang="en-US" sz="2400" baseline="30000" smtClean="0"/>
              <a:t>21</a:t>
            </a:r>
            <a:r>
              <a:rPr lang="en-US" sz="2400" smtClean="0"/>
              <a:t>s</a:t>
            </a:r>
            <a:r>
              <a:rPr lang="en-US" sz="2400" baseline="-25000" smtClean="0"/>
              <a:t>10</a:t>
            </a:r>
            <a:r>
              <a:rPr lang="en-US" sz="2400" smtClean="0"/>
              <a:t>+2</a:t>
            </a:r>
            <a:r>
              <a:rPr lang="en-US" sz="2400" baseline="30000" smtClean="0"/>
              <a:t>20</a:t>
            </a:r>
            <a:r>
              <a:rPr lang="en-US" smtClean="0"/>
              <a:t>s</a:t>
            </a:r>
            <a:r>
              <a:rPr lang="en-US" sz="2400" baseline="-25000" smtClean="0"/>
              <a:t>4</a:t>
            </a:r>
            <a:r>
              <a:rPr lang="en-US" sz="2400" smtClean="0"/>
              <a:t>+(1+2</a:t>
            </a:r>
            <a:r>
              <a:rPr lang="en-US" sz="2400" baseline="30000" smtClean="0"/>
              <a:t>8</a:t>
            </a:r>
            <a:r>
              <a:rPr lang="en-US" sz="2400" smtClean="0"/>
              <a:t>)s</a:t>
            </a:r>
            <a:r>
              <a:rPr lang="en-US" sz="2400" baseline="-25000" smtClean="0"/>
              <a:t>0</a:t>
            </a:r>
            <a:r>
              <a:rPr lang="en-US" sz="2400" smtClean="0"/>
              <a:t> mod (2</a:t>
            </a:r>
            <a:r>
              <a:rPr lang="en-US" sz="2400" baseline="30000" smtClean="0"/>
              <a:t>31</a:t>
            </a:r>
            <a:r>
              <a:rPr lang="en-US" sz="2400" smtClean="0"/>
              <a:t>-1) </a:t>
            </a:r>
          </a:p>
          <a:p>
            <a:pPr lvl="1"/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khởi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nạp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khóa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43803"/>
            <a:ext cx="8763000" cy="204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Lớp</a:t>
            </a:r>
            <a:r>
              <a:rPr lang="en-US" b="1" smtClean="0"/>
              <a:t> </a:t>
            </a:r>
            <a:r>
              <a:rPr lang="en-US" b="1" err="1" smtClean="0"/>
              <a:t>tái</a:t>
            </a:r>
            <a:r>
              <a:rPr lang="en-US" b="1" smtClean="0"/>
              <a:t> </a:t>
            </a:r>
            <a:r>
              <a:rPr lang="en-US" b="1" err="1" smtClean="0"/>
              <a:t>cấu</a:t>
            </a:r>
            <a:r>
              <a:rPr lang="en-US" b="1" smtClean="0"/>
              <a:t> </a:t>
            </a:r>
            <a:r>
              <a:rPr lang="en-US" b="1" err="1" smtClean="0"/>
              <a:t>trúc</a:t>
            </a:r>
            <a:r>
              <a:rPr lang="en-US" b="1" smtClean="0"/>
              <a:t> </a:t>
            </a:r>
            <a:r>
              <a:rPr lang="en-US" b="1" err="1" smtClean="0"/>
              <a:t>dãy</a:t>
            </a:r>
            <a:r>
              <a:rPr lang="en-US" b="1" smtClean="0"/>
              <a:t> bit (BR):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0 </a:t>
            </a:r>
            <a:r>
              <a:rPr lang="en-US" sz="2400" smtClean="0"/>
              <a:t>= s</a:t>
            </a:r>
            <a:r>
              <a:rPr lang="en-US" sz="2400" baseline="-25000" smtClean="0"/>
              <a:t>15H</a:t>
            </a:r>
            <a:r>
              <a:rPr lang="en-US" sz="2400" smtClean="0"/>
              <a:t> || s</a:t>
            </a:r>
            <a:r>
              <a:rPr lang="en-US" sz="2400" baseline="-25000" smtClean="0"/>
              <a:t>14L		</a:t>
            </a:r>
            <a:r>
              <a:rPr lang="en-US" sz="2400" b="1" smtClean="0"/>
              <a:t>X</a:t>
            </a:r>
            <a:r>
              <a:rPr lang="en-US" sz="2400" b="1" baseline="-25000" smtClean="0"/>
              <a:t>1</a:t>
            </a:r>
            <a:r>
              <a:rPr lang="en-US" sz="2400" smtClean="0"/>
              <a:t>=s</a:t>
            </a:r>
            <a:r>
              <a:rPr lang="en-US" sz="2400" baseline="-25000" smtClean="0"/>
              <a:t>11L</a:t>
            </a:r>
            <a:r>
              <a:rPr lang="en-US" sz="2400" smtClean="0"/>
              <a:t> || s</a:t>
            </a:r>
            <a:r>
              <a:rPr lang="en-US" sz="2400" baseline="-25000" smtClean="0"/>
              <a:t>9H</a:t>
            </a:r>
            <a:endParaRPr lang="en-US" sz="2400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2 </a:t>
            </a:r>
            <a:r>
              <a:rPr lang="en-US" sz="2400" smtClean="0"/>
              <a:t>= s</a:t>
            </a:r>
            <a:r>
              <a:rPr lang="en-US" sz="2400" baseline="-25000" smtClean="0"/>
              <a:t>7L </a:t>
            </a:r>
            <a:r>
              <a:rPr lang="en-US" sz="2400" smtClean="0"/>
              <a:t>  || s</a:t>
            </a:r>
            <a:r>
              <a:rPr lang="en-US" sz="2400" baseline="-25000" smtClean="0"/>
              <a:t>5H		</a:t>
            </a:r>
            <a:r>
              <a:rPr lang="en-US" sz="2400" b="1" smtClean="0"/>
              <a:t>X</a:t>
            </a:r>
            <a:r>
              <a:rPr lang="en-US" sz="2400" b="1" baseline="-25000" smtClean="0"/>
              <a:t>3</a:t>
            </a:r>
            <a:r>
              <a:rPr lang="en-US" sz="2400" smtClean="0"/>
              <a:t>=s</a:t>
            </a:r>
            <a:r>
              <a:rPr lang="en-US" sz="2400" baseline="-25000" smtClean="0"/>
              <a:t>2L</a:t>
            </a:r>
            <a:r>
              <a:rPr lang="en-US" sz="2400" smtClean="0"/>
              <a:t>  || s</a:t>
            </a:r>
            <a:r>
              <a:rPr lang="en-US" sz="2400" baseline="-25000" smtClean="0"/>
              <a:t>0H</a:t>
            </a:r>
            <a:endParaRPr lang="en-US" sz="2000" smtClean="0"/>
          </a:p>
          <a:p>
            <a:pPr lvl="1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62730"/>
            <a:ext cx="8572500" cy="16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i="1" smtClean="0"/>
              <a:t>F</a:t>
            </a:r>
            <a:r>
              <a:rPr lang="en-US" b="1" smtClean="0"/>
              <a:t>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995" y="1813934"/>
            <a:ext cx="6933805" cy="428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09600" y="1981200"/>
            <a:ext cx="5867400" cy="403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i="1" smtClean="0"/>
              <a:t>F</a:t>
            </a:r>
            <a:r>
              <a:rPr lang="en-US" b="1" smtClean="0"/>
              <a:t>:</a:t>
            </a:r>
          </a:p>
          <a:p>
            <a:endParaRPr lang="en-US" b="1" smtClean="0"/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 (X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W=(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4114800"/>
            <a:ext cx="5029200" cy="5334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3276600"/>
            <a:ext cx="3276600" cy="457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S</a:t>
            </a:r>
          </a:p>
          <a:p>
            <a:pPr lvl="1"/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b="1" smtClean="0"/>
              <a:t>32x32 S-box. </a:t>
            </a:r>
          </a:p>
          <a:p>
            <a:pPr lvl="1"/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bốn</a:t>
            </a:r>
            <a:r>
              <a:rPr lang="en-US" smtClean="0"/>
              <a:t> </a:t>
            </a:r>
            <a:r>
              <a:rPr lang="en-US" b="1" smtClean="0"/>
              <a:t>8x8 S-box </a:t>
            </a:r>
            <a:r>
              <a:rPr lang="en-US" smtClean="0"/>
              <a:t>con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S</a:t>
            </a:r>
            <a:r>
              <a:rPr lang="en-US" baseline="-25000" smtClean="0"/>
              <a:t>2</a:t>
            </a:r>
            <a:r>
              <a:rPr lang="en-US" i="1" smtClean="0"/>
              <a:t>, S</a:t>
            </a:r>
            <a:r>
              <a:rPr lang="en-US" baseline="-25000" smtClean="0"/>
              <a:t>3</a:t>
            </a:r>
            <a:r>
              <a:rPr lang="en-US" i="1" baseline="-25000" smtClean="0"/>
              <a:t> </a:t>
            </a:r>
            <a:endParaRPr lang="en-US" smtClean="0"/>
          </a:p>
          <a:p>
            <a:pPr lvl="1"/>
            <a:r>
              <a:rPr lang="en-US" smtClean="0"/>
              <a:t>Biến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4 phần:</a:t>
            </a:r>
          </a:p>
          <a:p>
            <a:pPr lvl="2"/>
            <a:r>
              <a:rPr lang="en-US" b="1" i="1" smtClean="0"/>
              <a:t>   X </a:t>
            </a:r>
            <a:r>
              <a:rPr lang="en-US" i="1" smtClean="0"/>
              <a:t>= X</a:t>
            </a:r>
            <a:r>
              <a:rPr lang="en-US" i="1" baseline="-25000" smtClean="0"/>
              <a:t>0</a:t>
            </a:r>
            <a:r>
              <a:rPr lang="en-US" i="1" smtClean="0"/>
              <a:t> || X</a:t>
            </a:r>
            <a:r>
              <a:rPr lang="en-US" i="1" baseline="-25000" smtClean="0"/>
              <a:t>1</a:t>
            </a:r>
            <a:r>
              <a:rPr lang="en-US" i="1" smtClean="0"/>
              <a:t> || X</a:t>
            </a:r>
            <a:r>
              <a:rPr lang="en-US" i="1" baseline="-25000" smtClean="0"/>
              <a:t>2</a:t>
            </a:r>
            <a:r>
              <a:rPr lang="en-US" i="1" smtClean="0"/>
              <a:t> || X</a:t>
            </a:r>
            <a:r>
              <a:rPr lang="en-US" i="1" baseline="-25000" smtClean="0"/>
              <a:t>3</a:t>
            </a:r>
          </a:p>
          <a:p>
            <a:pPr lvl="1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i="1" smtClean="0"/>
              <a:t>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bởi</a:t>
            </a:r>
            <a:r>
              <a:rPr lang="en-US" smtClean="0"/>
              <a:t>:</a:t>
            </a:r>
          </a:p>
          <a:p>
            <a:pPr lvl="2"/>
            <a:r>
              <a:rPr lang="en-US" b="1" i="1" smtClean="0"/>
              <a:t>    Y </a:t>
            </a:r>
            <a:r>
              <a:rPr lang="en-US" i="1" smtClean="0"/>
              <a:t>= S</a:t>
            </a:r>
            <a:r>
              <a:rPr lang="en-US" i="1" baseline="-25000" smtClean="0"/>
              <a:t>0</a:t>
            </a:r>
            <a:r>
              <a:rPr lang="en-US" i="1" smtClean="0"/>
              <a:t>(X</a:t>
            </a:r>
            <a:r>
              <a:rPr lang="en-US" i="1" baseline="-25000" smtClean="0"/>
              <a:t>0</a:t>
            </a:r>
            <a:r>
              <a:rPr lang="en-US" i="1" smtClean="0"/>
              <a:t>) || S</a:t>
            </a:r>
            <a:r>
              <a:rPr lang="en-US" i="1" baseline="-25000" smtClean="0"/>
              <a:t>1</a:t>
            </a:r>
            <a:r>
              <a:rPr lang="en-US" i="1" smtClean="0"/>
              <a:t>(X</a:t>
            </a:r>
            <a:r>
              <a:rPr lang="en-US" i="1" baseline="-25000" smtClean="0"/>
              <a:t>1</a:t>
            </a:r>
            <a:r>
              <a:rPr lang="en-US" i="1" smtClean="0"/>
              <a:t>) || S</a:t>
            </a:r>
            <a:r>
              <a:rPr lang="en-US" i="1" baseline="-25000" smtClean="0"/>
              <a:t>2</a:t>
            </a:r>
            <a:r>
              <a:rPr lang="en-US" i="1" smtClean="0"/>
              <a:t>(X</a:t>
            </a:r>
            <a:r>
              <a:rPr lang="en-US" i="1" baseline="-25000" smtClean="0"/>
              <a:t>2</a:t>
            </a:r>
            <a:r>
              <a:rPr lang="en-US" i="1" smtClean="0"/>
              <a:t>) || S</a:t>
            </a:r>
            <a:r>
              <a:rPr lang="en-US" i="1" baseline="-25000" smtClean="0"/>
              <a:t>3</a:t>
            </a:r>
            <a:r>
              <a:rPr lang="en-US" i="1" smtClean="0"/>
              <a:t>(X</a:t>
            </a:r>
            <a:r>
              <a:rPr lang="en-US" i="1" baseline="-25000" smtClean="0"/>
              <a:t>3</a:t>
            </a:r>
            <a:r>
              <a:rPr lang="en-US" i="1" smtClean="0"/>
              <a:t>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 smtClean="0"/>
              <a:t>sát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endParaRPr lang="en-US" b="1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905000"/>
          <a:ext cx="6698296" cy="40309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9215"/>
                <a:gridCol w="419215"/>
                <a:gridCol w="419215"/>
                <a:gridCol w="419215"/>
              </a:tblGrid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941512"/>
          <a:ext cx="7155496" cy="41544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829"/>
                <a:gridCol w="447829"/>
                <a:gridCol w="447829"/>
                <a:gridCol w="447829"/>
              </a:tblGrid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34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B0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62000" y="2133600"/>
            <a:ext cx="72390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</a:t>
            </a:r>
            <a:r>
              <a:rPr lang="en-US" b="1" err="1" smtClean="0"/>
              <a:t>biến</a:t>
            </a:r>
            <a:r>
              <a:rPr lang="en-US" b="1" smtClean="0"/>
              <a:t> </a:t>
            </a:r>
            <a:r>
              <a:rPr lang="en-US" b="1" err="1" smtClean="0"/>
              <a:t>đổi</a:t>
            </a:r>
            <a:r>
              <a:rPr lang="en-US" b="1" smtClean="0"/>
              <a:t>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err="1" smtClean="0"/>
              <a:t>tính</a:t>
            </a:r>
            <a:r>
              <a:rPr lang="en-US" b="1" smtClean="0"/>
              <a:t> </a:t>
            </a:r>
            <a:r>
              <a:rPr lang="en-US" b="1" i="1" smtClean="0"/>
              <a:t>L</a:t>
            </a:r>
          </a:p>
          <a:p>
            <a:pPr>
              <a:buNone/>
            </a:pPr>
            <a:endParaRPr lang="en-US" b="1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1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10)⊕(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24)</a:t>
            </a:r>
          </a:p>
          <a:p>
            <a:pPr lvl="1">
              <a:buNone/>
            </a:pPr>
            <a:endParaRPr lang="en-US" sz="2000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2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14)⊕(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30)</a:t>
            </a:r>
          </a:p>
          <a:p>
            <a:pPr lvl="1"/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125954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125955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125956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chí thiết kế lớp BR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126978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126979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126980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126981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59746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59747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59748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59749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59750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59751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59752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59753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59754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2133600" cy="32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Trong đó:        là </a:t>
            </a:r>
            <a:r>
              <a:rPr lang="en-US" b="1" smtClean="0"/>
              <a:t>nghịch đảo</a:t>
            </a:r>
            <a:r>
              <a:rPr lang="en-US" smtClean="0"/>
              <a:t> của     trên trường GF(2</a:t>
            </a:r>
            <a:r>
              <a:rPr lang="en-US" baseline="30000" smtClean="0"/>
              <a:t>8</a:t>
            </a:r>
            <a:r>
              <a:rPr lang="en-US" smtClean="0"/>
              <a:t>) thông qua </a:t>
            </a:r>
            <a:r>
              <a:rPr lang="en-US" b="1" smtClean="0"/>
              <a:t>đa thức bất khả quy</a:t>
            </a:r>
            <a:r>
              <a:rPr lang="en-US" smtClean="0"/>
              <a:t>: 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</a:p>
          <a:p>
            <a:pPr lvl="1">
              <a:buNone/>
            </a:pPr>
            <a:r>
              <a:rPr lang="en-US" smtClean="0"/>
              <a:t>			</a:t>
            </a:r>
            <a:r>
              <a:rPr lang="en-US" i="1" smtClean="0"/>
              <a:t>B</a:t>
            </a:r>
            <a:r>
              <a:rPr lang="en-US" smtClean="0"/>
              <a:t> = 0x55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2819400" y="2057400"/>
          <a:ext cx="2743200" cy="685800"/>
        </p:xfrm>
        <a:graphic>
          <a:graphicData uri="http://schemas.openxmlformats.org/presentationml/2006/ole">
            <p:oleObj spid="_x0000_s128002" name="Equation" r:id="rId3" imgW="914400" imgH="228600" progId="Equation.3">
              <p:embed/>
            </p:oleObj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667000" y="2819400"/>
          <a:ext cx="696686" cy="609600"/>
        </p:xfrm>
        <a:graphic>
          <a:graphicData uri="http://schemas.openxmlformats.org/presentationml/2006/ole">
            <p:oleObj spid="_x0000_s128003" name="Equation" r:id="rId4" imgW="228501" imgH="203112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096000" y="2971800"/>
          <a:ext cx="387350" cy="419100"/>
        </p:xfrm>
        <a:graphic>
          <a:graphicData uri="http://schemas.openxmlformats.org/presentationml/2006/ole">
            <p:oleObj spid="_x0000_s128004" name="Equation" r:id="rId5" imgW="126720" imgH="139680" progId="Equation.3">
              <p:embed/>
            </p:oleObj>
          </a:graphicData>
        </a:graphic>
      </p:graphicFrame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286000" y="3810000"/>
          <a:ext cx="4838700" cy="685800"/>
        </p:xfrm>
        <a:graphic>
          <a:graphicData uri="http://schemas.openxmlformats.org/presentationml/2006/ole">
            <p:oleObj spid="_x0000_s128005" name="Equation" r:id="rId6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2690813" y="2057400"/>
          <a:ext cx="3838575" cy="3363913"/>
        </p:xfrm>
        <a:graphic>
          <a:graphicData uri="http://schemas.openxmlformats.org/presentationml/2006/ole">
            <p:oleObj spid="_x0000_s129026" name="Equation" r:id="rId3" imgW="2082600" imgH="182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Bảng chân trị</a:t>
            </a:r>
            <a:r>
              <a:rPr lang="en-US" b="1" smtClean="0"/>
              <a:t>:</a:t>
            </a:r>
            <a:r>
              <a:rPr lang="en-US" smtClean="0"/>
              <a:t>                                          .</a:t>
            </a:r>
          </a:p>
          <a:p>
            <a:pPr lvl="1">
              <a:buNone/>
            </a:pPr>
            <a:r>
              <a:rPr lang="en-US" smtClean="0"/>
              <a:t>	Trong đó, 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bảng chân trị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bảng chân trị</a:t>
            </a:r>
            <a:r>
              <a:rPr lang="en-US" smtClean="0">
                <a:sym typeface="Wingdings" pitchFamily="2" charset="2"/>
              </a:rPr>
              <a:t> 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429000" y="2743199"/>
          <a:ext cx="3886200" cy="552017"/>
        </p:xfrm>
        <a:graphic>
          <a:graphicData uri="http://schemas.openxmlformats.org/presentationml/2006/ole">
            <p:oleObj spid="_x0000_s130050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667000" y="3124200"/>
          <a:ext cx="457200" cy="619125"/>
        </p:xfrm>
        <a:graphic>
          <a:graphicData uri="http://schemas.openxmlformats.org/presentationml/2006/ole">
            <p:oleObj spid="_x0000_s130051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bảng chân trị của chúng.</a:t>
            </a:r>
          </a:p>
          <a:p>
            <a:pPr lvl="1"/>
            <a:r>
              <a:rPr lang="en-US" smtClean="0"/>
              <a:t>Hàm Affine có dạng </a:t>
            </a:r>
          </a:p>
          <a:p>
            <a:pPr lvl="1"/>
            <a:r>
              <a:rPr lang="en-US" smtClean="0"/>
              <a:t>Các 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dãy.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131074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131075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131076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131077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131078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131079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6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50292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độ phi tuyến của các hàm cân bằng [32].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152400" y="5486400"/>
            <a:ext cx="891540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[32] Jennifer Seberry, Xian-Mo Zhang, Yuliang Zheng, </a:t>
            </a:r>
            <a:r>
              <a:rPr lang="en-US" sz="1400" i="1" smtClean="0"/>
              <a:t>“Nonlinearity and Propagation Characteristics of Balanced Boolean Functions”</a:t>
            </a:r>
            <a:r>
              <a:rPr lang="en-US" sz="1400" smtClean="0"/>
              <a:t>, Department of Computer Science – The University of Wollongong, Information and Computation – AUSCRYPT, 1992.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phần 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= 0, 1, …, </a:t>
            </a:r>
            <a:r>
              <a:rPr lang="en-US" i="1" smtClean="0"/>
              <a:t>m,</a:t>
            </a:r>
            <a:r>
              <a:rPr lang="en-US" smtClean="0"/>
              <a:t> ánh xạ 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132098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132099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132100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132101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càng lớn</a:t>
            </a:r>
            <a:r>
              <a:rPr lang="en-US" smtClean="0"/>
              <a:t> thì S-box càng an toàn để </a:t>
            </a:r>
            <a:r>
              <a:rPr lang="en-US" b="1" i="1" smtClean="0">
                <a:solidFill>
                  <a:srgbClr val="FF0000"/>
                </a:solidFill>
              </a:rPr>
              <a:t>chống lại các tấn công thám mã tuyến tính</a:t>
            </a:r>
            <a:r>
              <a:rPr lang="en-US" smtClean="0"/>
              <a:t> (Linear Cryptanalysis).</a:t>
            </a:r>
          </a:p>
          <a:p>
            <a:r>
              <a:rPr lang="en-US" smtClean="0"/>
              <a:t>Nếu </a:t>
            </a:r>
            <a:r>
              <a:rPr lang="en-US" b="1" smtClean="0"/>
              <a:t>các hàm thành phần S-box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cân bằng</a:t>
            </a:r>
            <a:r>
              <a:rPr lang="en-US" smtClean="0"/>
              <a:t> kéo theo dòng khóa do ZUC tạo ra có sự </a:t>
            </a:r>
            <a:r>
              <a:rPr lang="en-US" b="1" i="1" smtClean="0">
                <a:solidFill>
                  <a:srgbClr val="FF0000"/>
                </a:solidFill>
              </a:rPr>
              <a:t>ngẫu nhiên tốt hơn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SAC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Hàm                                        thỏa SAC khi và chỉ khi: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Với                   .</a:t>
            </a:r>
          </a:p>
          <a:p>
            <a:r>
              <a:rPr lang="en-US" b="1" smtClean="0"/>
              <a:t>S-box</a:t>
            </a:r>
            <a:r>
              <a:rPr lang="en-US" smtClean="0"/>
              <a:t> an toàn hơn nếu từng </a:t>
            </a:r>
            <a:r>
              <a:rPr lang="en-US" b="1" smtClean="0">
                <a:solidFill>
                  <a:srgbClr val="0000FF"/>
                </a:solidFill>
              </a:rPr>
              <a:t>hàm thành phần</a:t>
            </a:r>
            <a:r>
              <a:rPr lang="en-US" smtClean="0"/>
              <a:t> đạt hay “gần đạt” tiêu chuẩn SAC, tức là </a:t>
            </a:r>
            <a:r>
              <a:rPr lang="en-US" b="1" i="1" smtClean="0">
                <a:solidFill>
                  <a:srgbClr val="FF0000"/>
                </a:solidFill>
              </a:rPr>
              <a:t>nếu 1 bit đầu vào của S-box bị thay đổi thì mỗi bit đầu ra sẽ bị thay đổi với xác suất xấp xỉ ½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962400" y="1241425"/>
          <a:ext cx="3886200" cy="587375"/>
        </p:xfrm>
        <a:graphic>
          <a:graphicData uri="http://schemas.openxmlformats.org/presentationml/2006/ole">
            <p:oleObj spid="_x0000_s133122" name="Equation" r:id="rId3" imgW="1511280" imgH="228600" progId="Equation.3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11313" y="2286000"/>
          <a:ext cx="6057900" cy="931863"/>
        </p:xfrm>
        <a:graphic>
          <a:graphicData uri="http://schemas.openxmlformats.org/presentationml/2006/ole">
            <p:oleObj spid="_x0000_s133123" name="Equation" r:id="rId4" imgW="2565360" imgH="39348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1" y="3304004"/>
          <a:ext cx="1676399" cy="505996"/>
        </p:xfrm>
        <a:graphic>
          <a:graphicData uri="http://schemas.openxmlformats.org/presentationml/2006/ole">
            <p:oleObj spid="_x0000_s133124" name="Equation" r:id="rId5" imgW="672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160770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160771" name="Equation" r:id="rId4" imgW="711000" imgH="203040" progId="Equation.3">
              <p:embed/>
            </p:oleObj>
          </a:graphicData>
        </a:graphic>
      </p:graphicFrame>
      <p:grpSp>
        <p:nvGrpSpPr>
          <p:cNvPr id="7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160772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G</a:t>
            </a:r>
            <a:r>
              <a:rPr lang="en-US" baseline="-25000" smtClean="0"/>
              <a:t>1</a:t>
            </a:r>
            <a:r>
              <a:rPr lang="en-US" smtClean="0"/>
              <a:t> và G</a:t>
            </a:r>
            <a:r>
              <a:rPr lang="en-US" baseline="-25000" smtClean="0"/>
              <a:t>2</a:t>
            </a:r>
            <a:r>
              <a:rPr lang="en-US" smtClean="0"/>
              <a:t> là các nhóm Abel hữu hạn. Ánh xạ                được gọi là </a:t>
            </a:r>
            <a:r>
              <a:rPr lang="en-US" b="1" i="1" smtClean="0">
                <a:solidFill>
                  <a:srgbClr val="FF0000"/>
                </a:solidFill>
              </a:rPr>
              <a:t>đồng nhất sai phân</a:t>
            </a:r>
            <a:r>
              <a:rPr lang="en-US" smtClean="0"/>
              <a:t> (differential uniformity) mức     nếu: 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ở đây    được gọi là </a:t>
            </a:r>
            <a:r>
              <a:rPr lang="en-US" b="1" smtClean="0">
                <a:solidFill>
                  <a:srgbClr val="0000FF"/>
                </a:solidFill>
              </a:rPr>
              <a:t>mức đồng nhất sai phân</a:t>
            </a:r>
            <a:r>
              <a:rPr lang="en-US" smtClean="0"/>
              <a:t> của   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773488" y="1828800"/>
          <a:ext cx="1590675" cy="457200"/>
        </p:xfrm>
        <a:graphic>
          <a:graphicData uri="http://schemas.openxmlformats.org/presentationml/2006/ole">
            <p:oleObj spid="_x0000_s134146" name="Equation" r:id="rId3" imgW="761760" imgH="215640" progId="Equation.3">
              <p:embed/>
            </p:oleObj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153400" y="2286000"/>
          <a:ext cx="548640" cy="457200"/>
        </p:xfrm>
        <a:graphic>
          <a:graphicData uri="http://schemas.openxmlformats.org/presentationml/2006/ole">
            <p:oleObj spid="_x0000_s134147" name="Equation" r:id="rId4" imgW="139579" imgH="177646" progId="Equation.3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33778" y="3429000"/>
          <a:ext cx="7724422" cy="533400"/>
        </p:xfrm>
        <a:graphic>
          <a:graphicData uri="http://schemas.openxmlformats.org/presentationml/2006/ole">
            <p:oleObj spid="_x0000_s134148" name="Equation" r:id="rId5" imgW="3721100" imgH="254000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05000" y="4368800"/>
          <a:ext cx="518160" cy="431800"/>
        </p:xfrm>
        <a:graphic>
          <a:graphicData uri="http://schemas.openxmlformats.org/presentationml/2006/ole">
            <p:oleObj spid="_x0000_s134149" name="Equation" r:id="rId6" imgW="139579" imgH="177646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492829" y="4876800"/>
          <a:ext cx="555171" cy="431800"/>
        </p:xfrm>
        <a:graphic>
          <a:graphicData uri="http://schemas.openxmlformats.org/presentationml/2006/ole">
            <p:oleObj spid="_x0000_s134150" name="Equation" r:id="rId7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Mức đồng nhất sai phân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càng nhỏ</a:t>
            </a:r>
            <a:r>
              <a:rPr lang="en-US" smtClean="0"/>
              <a:t> thì ánh xạ    càng an toàn đối với </a:t>
            </a:r>
            <a:r>
              <a:rPr lang="en-US" b="1" smtClean="0"/>
              <a:t>tấn công mật mã sai phân</a:t>
            </a:r>
            <a:r>
              <a:rPr lang="en-US" smtClean="0"/>
              <a:t> và </a:t>
            </a:r>
            <a:r>
              <a:rPr lang="en-US" b="1" smtClean="0"/>
              <a:t>tấn công mật mã tuyến tính</a:t>
            </a:r>
            <a:r>
              <a:rPr lang="en-US" smtClean="0"/>
              <a:t>.</a:t>
            </a:r>
          </a:p>
          <a:p>
            <a:r>
              <a:rPr lang="en-US" smtClean="0"/>
              <a:t>Mức đồng nhất sai phân của           S-box bị chặn dưới bởi                  .</a:t>
            </a:r>
          </a:p>
          <a:p>
            <a:pPr lvl="1"/>
            <a:r>
              <a:rPr lang="en-US" smtClean="0"/>
              <a:t>S-box đạt mức đồng nhất sai phân        được gọi là </a:t>
            </a:r>
            <a:r>
              <a:rPr lang="en-US" b="1" smtClean="0"/>
              <a:t>Almost Perfect Nonlinear</a:t>
            </a:r>
            <a:r>
              <a:rPr lang="en-US" smtClean="0"/>
              <a:t> (APN).</a:t>
            </a:r>
          </a:p>
          <a:p>
            <a:r>
              <a:rPr lang="en-US" smtClean="0"/>
              <a:t>        S-box có mức đồng nhất sai phân tối thiểu (lý tưởng) là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95400" y="1828800"/>
          <a:ext cx="555625" cy="431800"/>
        </p:xfrm>
        <a:graphic>
          <a:graphicData uri="http://schemas.openxmlformats.org/presentationml/2006/ole">
            <p:oleObj spid="_x0000_s135170" name="Equation" r:id="rId4" imgW="152280" imgH="20304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715000" y="2895600"/>
          <a:ext cx="1143000" cy="381000"/>
        </p:xfrm>
        <a:graphic>
          <a:graphicData uri="http://schemas.openxmlformats.org/presentationml/2006/ole">
            <p:oleObj spid="_x0000_s135171" name="Equation" r:id="rId5" imgW="380835" imgH="139639" progId="Equation.3">
              <p:embed/>
            </p:oleObj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367088" y="3200400"/>
          <a:ext cx="1814512" cy="533400"/>
        </p:xfrm>
        <a:graphic>
          <a:graphicData uri="http://schemas.openxmlformats.org/presentationml/2006/ole">
            <p:oleObj spid="_x0000_s135172" name="Equation" r:id="rId6" imgW="774360" imgH="2286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6324600" y="3712029"/>
          <a:ext cx="685800" cy="555171"/>
        </p:xfrm>
        <a:graphic>
          <a:graphicData uri="http://schemas.openxmlformats.org/presentationml/2006/ole">
            <p:oleObj spid="_x0000_s135173" name="Equation" r:id="rId7" imgW="266400" imgH="21564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914400" y="4670425"/>
          <a:ext cx="793750" cy="504825"/>
        </p:xfrm>
        <a:graphic>
          <a:graphicData uri="http://schemas.openxmlformats.org/presentationml/2006/ole">
            <p:oleObj spid="_x0000_s135174" name="Equation" r:id="rId8" imgW="304560" imgH="17748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965575" y="5105400"/>
          <a:ext cx="1749425" cy="493712"/>
        </p:xfrm>
        <a:graphic>
          <a:graphicData uri="http://schemas.openxmlformats.org/presentationml/2006/ole">
            <p:oleObj spid="_x0000_s135175" name="Equation" r:id="rId9" imgW="698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quả thực nghiệm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96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mtClean="0"/>
              <a:t>Tất cả các hàm thành phần đều cân bằng.</a:t>
            </a:r>
          </a:p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112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mtClean="0"/>
              <a:t>Tất cả các hàm thành phần đều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0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1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 sánh</a:t>
            </a:r>
            <a:endParaRPr lang="en-US" b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336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371600"/>
                <a:gridCol w="2057400"/>
                <a:gridCol w="2057400"/>
              </a:tblGrid>
              <a:tr h="1167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Độ phi tuyến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Mức đồng nhất sai phân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SAC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trong AES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546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546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546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Giá trị tối ưu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  <a:r>
                        <a:rPr lang="en-US" sz="2400" baseline="0" smtClean="0">
                          <a:latin typeface="Times New Roman"/>
                          <a:ea typeface="Calibri"/>
                          <a:cs typeface="Times New Roman"/>
                        </a:rPr>
                        <a:t> [32]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4 [33]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 1/2 [32]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4747736"/>
            <a:ext cx="891540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[32] Jennifer Seberry, Xian-Mo Zhang, Yuliang Zheng, </a:t>
            </a:r>
            <a:r>
              <a:rPr lang="en-US" sz="1400" i="1" smtClean="0"/>
              <a:t>“Nonlinearity and Propagation Characteristics of Balanced Boolean Functions”</a:t>
            </a:r>
            <a:r>
              <a:rPr lang="en-US" sz="1400" smtClean="0"/>
              <a:t>, Department of Computer Science – The University of Wollongong, Information and Computation – AUSCRYPT, 1992.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52400" y="5572780"/>
            <a:ext cx="89154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[33] Trần Minh Triết, </a:t>
            </a:r>
            <a:r>
              <a:rPr lang="en-US" sz="1400" i="1" smtClean="0"/>
              <a:t>“Nghiên cứu và phát triển các phương pháp bảo vệ thông tin dựa trên AES”</a:t>
            </a:r>
            <a:r>
              <a:rPr lang="en-US" sz="1400" smtClean="0"/>
              <a:t>, Luận án Tiến sĩ, Đại học Khoa học Tự nhiên Tp.HCM, 2009.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Nhận xét tính an toàn của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Sử dụng 2 S-box, trong đó </a:t>
            </a:r>
            <a:r>
              <a:rPr lang="en-US" sz="2600" b="1" smtClean="0"/>
              <a:t>S</a:t>
            </a:r>
            <a:r>
              <a:rPr lang="en-US" sz="2600" b="1" baseline="-25000" smtClean="0"/>
              <a:t>1</a:t>
            </a:r>
            <a:r>
              <a:rPr lang="en-US" sz="2600" smtClean="0"/>
              <a:t> là mô phỏng theo S-box AES.</a:t>
            </a:r>
          </a:p>
          <a:p>
            <a:r>
              <a:rPr lang="en-US" sz="2600" b="1" smtClean="0"/>
              <a:t>S</a:t>
            </a:r>
            <a:r>
              <a:rPr lang="en-US" sz="2600" b="1" baseline="-25000" smtClean="0"/>
              <a:t>1</a:t>
            </a:r>
            <a:r>
              <a:rPr lang="en-US" sz="2600" smtClean="0"/>
              <a:t> có </a:t>
            </a:r>
            <a:r>
              <a:rPr lang="en-US" sz="2600" b="1" i="1" smtClean="0"/>
              <a:t>độ phi tuyến cao</a:t>
            </a:r>
            <a:r>
              <a:rPr lang="en-US" sz="2600" smtClean="0"/>
              <a:t>, </a:t>
            </a:r>
            <a:r>
              <a:rPr lang="en-US" sz="2600" b="1" i="1" smtClean="0"/>
              <a:t>tính đồng nhất sai phân thấp</a:t>
            </a:r>
            <a:r>
              <a:rPr lang="en-US" sz="2600" smtClean="0"/>
              <a:t> </a:t>
            </a:r>
            <a:r>
              <a:rPr lang="en-US" sz="2600" smtClean="0">
                <a:sym typeface="Wingdings" pitchFamily="2" charset="2"/>
              </a:rPr>
              <a:t> có </a:t>
            </a:r>
            <a:r>
              <a:rPr lang="en-US" sz="2600" smtClean="0"/>
              <a:t>khả năng </a:t>
            </a:r>
            <a:r>
              <a:rPr lang="en-US" sz="2600" b="1" i="1" smtClean="0">
                <a:solidFill>
                  <a:srgbClr val="FF0000"/>
                </a:solidFill>
              </a:rPr>
              <a:t>chống lại</a:t>
            </a:r>
            <a:r>
              <a:rPr lang="en-US" sz="2600" smtClean="0"/>
              <a:t> các tấn công </a:t>
            </a:r>
            <a:r>
              <a:rPr lang="en-US" sz="2600" b="1" smtClean="0">
                <a:solidFill>
                  <a:srgbClr val="0000FF"/>
                </a:solidFill>
              </a:rPr>
              <a:t>thám mã tuyến tính</a:t>
            </a:r>
            <a:r>
              <a:rPr lang="en-US" sz="2600" smtClean="0"/>
              <a:t> [10] và </a:t>
            </a:r>
            <a:r>
              <a:rPr lang="en-US" sz="2600" b="1" smtClean="0">
                <a:solidFill>
                  <a:srgbClr val="0000FF"/>
                </a:solidFill>
              </a:rPr>
              <a:t>thám mã sai phân</a:t>
            </a:r>
            <a:r>
              <a:rPr lang="en-US" sz="2600" smtClean="0"/>
              <a:t> [10].</a:t>
            </a:r>
          </a:p>
          <a:p>
            <a:r>
              <a:rPr lang="en-US" sz="2600" smtClean="0"/>
              <a:t>Cả hai S-box đều gần đạt tiêu chuẩn </a:t>
            </a:r>
            <a:r>
              <a:rPr lang="en-US" sz="2600" b="1" smtClean="0">
                <a:solidFill>
                  <a:srgbClr val="0000FF"/>
                </a:solidFill>
              </a:rPr>
              <a:t>SAC</a:t>
            </a:r>
            <a:r>
              <a:rPr lang="en-US" sz="2600" smtClean="0"/>
              <a:t>.</a:t>
            </a:r>
          </a:p>
          <a:p>
            <a:r>
              <a:rPr lang="en-US" sz="2600" smtClean="0"/>
              <a:t>Các hàm thành phần của cả hai S-box cân bằng </a:t>
            </a:r>
            <a:r>
              <a:rPr lang="en-US" sz="2600" smtClean="0">
                <a:sym typeface="Wingdings" pitchFamily="2" charset="2"/>
              </a:rPr>
              <a:t> đầu ra </a:t>
            </a:r>
            <a:r>
              <a:rPr lang="en-US" sz="2600" i="1" smtClean="0">
                <a:sym typeface="Wingdings" pitchFamily="2" charset="2"/>
              </a:rPr>
              <a:t>F</a:t>
            </a:r>
            <a:r>
              <a:rPr lang="en-US" sz="2600" smtClean="0">
                <a:sym typeface="Wingdings" pitchFamily="2" charset="2"/>
              </a:rPr>
              <a:t> có tính </a:t>
            </a:r>
            <a:r>
              <a:rPr lang="en-US" sz="2600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z="2600" smtClean="0">
                <a:sym typeface="Wingdings" pitchFamily="2" charset="2"/>
              </a:rPr>
              <a:t> </a:t>
            </a:r>
            <a:r>
              <a:rPr lang="en-US" sz="2600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z="2600" smtClean="0">
                <a:sym typeface="Wingdings" pitchFamily="2" charset="2"/>
              </a:rPr>
              <a:t>  dòng khóa sinh ra có tính </a:t>
            </a:r>
            <a:r>
              <a:rPr lang="en-US" sz="2600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z="2600" smtClean="0">
                <a:sym typeface="Wingdings" pitchFamily="2" charset="2"/>
              </a:rPr>
              <a:t> </a:t>
            </a:r>
            <a:r>
              <a:rPr lang="en-US" sz="2600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z="2600" smtClean="0">
                <a:sym typeface="Wingdings" pitchFamily="2" charset="2"/>
              </a:rPr>
              <a:t>.</a:t>
            </a:r>
            <a:endParaRPr lang="en-US" sz="2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5572780"/>
            <a:ext cx="89916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[10] Joseph Lano, </a:t>
            </a:r>
            <a:r>
              <a:rPr lang="en-US" sz="1400" i="1" smtClean="0"/>
              <a:t>“CRYPTANALYSIS AND DESIGN OF SYNCHRONOUS STREAM CIPHERS”</a:t>
            </a:r>
            <a:r>
              <a:rPr lang="en-US" sz="1400" smtClean="0"/>
              <a:t>, Katholieke Universiteit Leuven – Faculteit Ingenieurswetenschappen Arenbergkasteel, B-3001 Heverlee (Belgium), 2006.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</a:t>
            </a:r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err="1" smtClean="0"/>
              <a:t>trình</a:t>
            </a:r>
            <a:endParaRPr lang="en-US" b="1" smtClean="0"/>
          </a:p>
          <a:p>
            <a:pPr lvl="1"/>
            <a:r>
              <a:rPr lang="en-US" err="1" smtClean="0"/>
              <a:t>H</a:t>
            </a:r>
            <a:r>
              <a:rPr lang="en-US" smtClean="0"/>
              <a:t>ỗ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b="1" err="1" smtClean="0">
                <a:solidFill>
                  <a:srgbClr val="FF0000"/>
                </a:solidFill>
              </a:rPr>
              <a:t>hội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thoại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trực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tuyến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thoại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T</a:t>
            </a:r>
            <a:r>
              <a:rPr lang="en-US" smtClean="0"/>
              <a:t>hiết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b="1" smtClean="0"/>
              <a:t>Client- Server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b="1" smtClean="0"/>
              <a:t>128-EEA3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b="1" smtClean="0"/>
              <a:t>pre-shared key</a:t>
            </a:r>
            <a:r>
              <a:rPr lang="en-US" smtClean="0"/>
              <a:t>.</a:t>
            </a:r>
            <a:endParaRPr lang="en-US" b="1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ứng</a:t>
            </a:r>
            <a:r>
              <a:rPr lang="en-US" b="1" smtClean="0"/>
              <a:t> dụng: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65537" name="Picture 1" descr="KL_2 -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7028370" cy="3810000"/>
          </a:xfrm>
          <a:prstGeom prst="rect">
            <a:avLst/>
          </a:prstGeom>
          <a:ln w="25400" cap="sq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Điểm khác so với mã khối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theo từng khối.</a:t>
            </a:r>
          </a:p>
          <a:p>
            <a:r>
              <a:rPr lang="en-US" smtClean="0"/>
              <a:t>Mã dòng mã dữ liệu theo từng byte.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64515" name="Picture 3" descr="C:\Users\Huy\Desktop\khoa luan 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4114799" cy="3883867"/>
          </a:xfrm>
          <a:prstGeom prst="rect">
            <a:avLst/>
          </a:prstGeom>
          <a:noFill/>
        </p:spPr>
      </p:pic>
      <p:pic>
        <p:nvPicPr>
          <p:cNvPr id="8" name="Picture 2" descr="C:\Users\Huy\Desktop\khoa luan a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33600"/>
            <a:ext cx="431013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828797"/>
          <a:ext cx="7543799" cy="456453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37219"/>
                <a:gridCol w="1455365"/>
                <a:gridCol w="1326209"/>
                <a:gridCol w="1326209"/>
                <a:gridCol w="1110424"/>
                <a:gridCol w="1088373"/>
              </a:tblGrid>
              <a:tr h="2897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STT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Kích thước (byte)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Thời gian thực thi (miligiây)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Mã hóa 128-EEA3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Mã hóa AES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Giải mã 128-EEA3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Giải mã AES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6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8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67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139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121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276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286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587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1389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569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1419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100,000,000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1252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2937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1203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3024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500,000,000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5893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14445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6005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14745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  <a:tr h="233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15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1,000,000,000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11774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28401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11852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/>
                        <a:t>28860</a:t>
                      </a:r>
                      <a:endParaRPr lang="en-US" sz="11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57" marR="6065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8433" name="Chart 1"/>
          <p:cNvPicPr>
            <a:picLocks noChangeArrowheads="1"/>
          </p:cNvPicPr>
          <p:nvPr/>
        </p:nvPicPr>
        <p:blipFill>
          <a:blip r:embed="rId2"/>
          <a:srcRect b="-18"/>
          <a:stretch>
            <a:fillRect/>
          </a:stretch>
        </p:blipFill>
        <p:spPr bwMode="auto">
          <a:xfrm>
            <a:off x="1219200" y="1828800"/>
            <a:ext cx="6629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8718" y="5715000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Thực hiện trên máy:</a:t>
            </a:r>
            <a:r>
              <a:rPr lang="en-US" smtClean="0"/>
              <a:t> CPU Intel Core 2 Duo 2.10GHz; DDRAM2 1GB; Processor 32 bit.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Hệ thống hóa khá đầy đủ các lý thuyết quan trọng về mã dòng.</a:t>
            </a:r>
          </a:p>
          <a:p>
            <a:r>
              <a:rPr lang="en-US" smtClean="0"/>
              <a:t>Khảo sát, phân tích, thực nghiệm và đo đạc các đặc tính mật mã quan trọng của mã dòng ZUC.</a:t>
            </a:r>
          </a:p>
          <a:p>
            <a:r>
              <a:rPr lang="en-US" smtClean="0"/>
              <a:t>Xây dựng thành công ứng dụng Voice Chat sử dụng mã dòng ZUC.</a:t>
            </a:r>
          </a:p>
          <a:p>
            <a:pPr lvl="1"/>
            <a:r>
              <a:rPr lang="en-US" smtClean="0"/>
              <a:t>Rút ra được ưu thế của mã dòng ZUC so với mã khối AES về mặt tốc độ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Hướng phát triển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Phát triển ứng dụng Voice Chat cho điện thoại di động chạy trên các hệ điều hành như Android, Symbian, Window Mobile và iOS.</a:t>
            </a:r>
          </a:p>
          <a:p>
            <a:r>
              <a:rPr lang="en-US" smtClean="0"/>
              <a:t>Nghiên cứu các phương pháp thám mã trên mã dòng, áp dụng để kiểm định tính an toàn của mã dòng ZUC.</a:t>
            </a:r>
          </a:p>
          <a:p>
            <a:r>
              <a:rPr lang="en-US" smtClean="0"/>
              <a:t>Nghiên cứu các phương pháp kiểm định tính ngẫu nhiên của dãy (sequence), áp dụng cho dòng khóa được sinh ra bởi ZUC.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1. M.J.B. Robshaw, </a:t>
            </a:r>
            <a:r>
              <a:rPr lang="en-US" sz="1600" i="1" smtClean="0"/>
              <a:t>“Stream Ciphers”</a:t>
            </a:r>
            <a:r>
              <a:rPr lang="en-US" sz="1600" smtClean="0"/>
              <a:t>, RSA Laboratories Technical Report TR-701, 1995, pp. 1 – 3.</a:t>
            </a:r>
          </a:p>
          <a:p>
            <a:r>
              <a:rPr lang="en-US" sz="1600" smtClean="0"/>
              <a:t>2. Thomas W.Cusick, Cunsheng Ding, Ari Renvall </a:t>
            </a:r>
            <a:r>
              <a:rPr lang="en-US" sz="1600" i="1" smtClean="0"/>
              <a:t>,“Stream Ciphers and Number Theory”</a:t>
            </a:r>
            <a:r>
              <a:rPr lang="en-US" sz="1600" smtClean="0"/>
              <a:t>, North-Holland Mathematical Library, 2003.</a:t>
            </a:r>
          </a:p>
          <a:p>
            <a:r>
              <a:rPr lang="en-US" sz="1600" smtClean="0"/>
              <a:t>3. Joseph Lano, </a:t>
            </a:r>
            <a:r>
              <a:rPr lang="en-US" sz="1600" i="1" smtClean="0"/>
              <a:t>“CRYPTANALYSIS AND DESIGN OF SYNCHRONOUS STREAM CIPHERS”</a:t>
            </a:r>
            <a:r>
              <a:rPr lang="en-US" sz="1600" smtClean="0"/>
              <a:t>, Katholieke Universiteit Leuven – Faculteit Ingenieurswetenschappen Arenbergkasteel, B-3001 Heverlee (Belgium), 2006.</a:t>
            </a:r>
          </a:p>
          <a:p>
            <a:r>
              <a:rPr lang="en-US" sz="1600" smtClean="0"/>
              <a:t>4. Edgar Ferrer, </a:t>
            </a:r>
            <a:r>
              <a:rPr lang="en-US" sz="1600" i="1" smtClean="0"/>
              <a:t>“Acceleration of Finite Field Arithmetic with an Application to Reverse Engineering Genetic Networks”</a:t>
            </a:r>
            <a:r>
              <a:rPr lang="en-US" sz="1600" smtClean="0"/>
              <a:t>, University of Puerto Rico at Mayaguez, 2008.</a:t>
            </a:r>
          </a:p>
          <a:p>
            <a:r>
              <a:rPr lang="en-US" sz="1600" smtClean="0"/>
              <a:t>5. James L. Massey, </a:t>
            </a:r>
            <a:r>
              <a:rPr lang="en-US" sz="1600" i="1" smtClean="0"/>
              <a:t>“Shift-Register Synthesis and BCH Decoding”</a:t>
            </a:r>
            <a:r>
              <a:rPr lang="en-US" sz="1600" smtClean="0"/>
              <a:t>, IEEE TRANSACTIONS ON INFORMATION THEORY, 1969, pp. 122 – 125.</a:t>
            </a:r>
          </a:p>
          <a:p>
            <a:r>
              <a:rPr lang="en-US" sz="1600" smtClean="0"/>
              <a:t>6. A. Menezes, P. van Oorschot, S. Vanstone, </a:t>
            </a:r>
            <a:r>
              <a:rPr lang="en-US" sz="1600" i="1" smtClean="0"/>
              <a:t>“Handbook of Applied Cryptography”</a:t>
            </a:r>
            <a:r>
              <a:rPr lang="en-US" sz="1600" smtClean="0"/>
              <a:t>, CRC Press, 1997.</a:t>
            </a:r>
          </a:p>
          <a:p>
            <a:r>
              <a:rPr lang="en-US" sz="1600" smtClean="0"/>
              <a:t>7. 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1: “</a:t>
            </a:r>
            <a:r>
              <a:rPr lang="en-US" sz="1600" i="1" smtClean="0"/>
              <a:t>128-EEA3 and 128-EIA3 Specification</a:t>
            </a:r>
            <a:r>
              <a:rPr lang="en-US" sz="1600" smtClean="0"/>
              <a:t>”, 4-Jan-2011.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8. 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2: “</a:t>
            </a:r>
            <a:r>
              <a:rPr lang="en-US" sz="1600" i="1" smtClean="0"/>
              <a:t>ZUC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9. Jennifer Seberry, Xian-Mo Zhang, Yuliang Zheng, </a:t>
            </a:r>
            <a:r>
              <a:rPr lang="en-US" sz="1600" i="1" smtClean="0"/>
              <a:t>“Nonlinearity and Propagation Characteristics of Balanced Boolean Functions”</a:t>
            </a:r>
            <a:r>
              <a:rPr lang="en-US" sz="1600" smtClean="0"/>
              <a:t>, Department of Computer Science – The University of Wollongong, Information and Computation – AUSCRYPT, 1992, pp. 2 – 25.</a:t>
            </a:r>
          </a:p>
          <a:p>
            <a:r>
              <a:rPr lang="en-US" sz="1600" smtClean="0"/>
              <a:t>10. Trần Minh Triết, </a:t>
            </a:r>
            <a:r>
              <a:rPr lang="en-US" sz="1600" i="1" smtClean="0"/>
              <a:t>“Nghiên cứu và phát triển các phương pháp bảo vệ thông tin dựa trên AES”</a:t>
            </a:r>
            <a:r>
              <a:rPr lang="en-US" sz="1600" smtClean="0"/>
              <a:t>, Luận án Tiến sĩ, Đại học Khoa học Tự nhiên Tp.HCM, 2009.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smtClean="0"/>
              <a:t>Cảm ơn quý thầy cô và các bạn đã theo dõi !</a:t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>
                <a:solidFill>
                  <a:schemeClr val="tx1"/>
                </a:solidFill>
              </a:rPr>
              <a:t>Q&amp;A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Đặt vấn đề: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Hiện trạng nghiên cứu: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Hiện trạng nghiên cứu: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cập: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20/07/2011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5946</TotalTime>
  <Words>5367</Words>
  <Application>Microsoft Office PowerPoint</Application>
  <PresentationFormat>On-screen Show (4:3)</PresentationFormat>
  <Paragraphs>1459</Paragraphs>
  <Slides>68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Nikita-template</vt:lpstr>
      <vt:lpstr>Equation</vt:lpstr>
      <vt:lpstr>KHẢO SÁT MÃ DÒNG VÀ ỨNG DỤNG</vt:lpstr>
      <vt:lpstr>Nội dung</vt:lpstr>
      <vt:lpstr>Nội dung</vt:lpstr>
      <vt:lpstr>Khái niệm mã dòng</vt:lpstr>
      <vt:lpstr>Khái niệm mã dòng</vt:lpstr>
      <vt:lpstr>Điểm khác so với mã khối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Kiến trúc mã dòng</vt:lpstr>
      <vt:lpstr>Phân loại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Nội dung</vt:lpstr>
      <vt:lpstr>Chọn đa thức hồi tiếp của lớp LFSR</vt:lpstr>
      <vt:lpstr>Chọn đa thức hồi tiếp của lớp LFSR</vt:lpstr>
      <vt:lpstr>Chọn đa thức hồi tiếp của lớp LFSR</vt:lpstr>
      <vt:lpstr>Tiêu chí thiết kế lớp BR</vt:lpstr>
      <vt:lpstr>Tính an toàn của hàm phi tuyến F</vt:lpstr>
      <vt:lpstr>Tính an toàn của hàm phi tuyến F</vt:lpstr>
      <vt:lpstr>Tính an toàn của hàm phi tuyến F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  <vt:lpstr>Tính đồng nhất sai phân</vt:lpstr>
      <vt:lpstr>Tính đồng nhất sai phân</vt:lpstr>
      <vt:lpstr>Kết quả thực nghiệm F</vt:lpstr>
      <vt:lpstr>Kiểm tra S0 thỏa SAC</vt:lpstr>
      <vt:lpstr>Kiểm tra S1 thỏa SAC</vt:lpstr>
      <vt:lpstr>So sánh</vt:lpstr>
      <vt:lpstr>Nhận xét tính an toàn của F</vt:lpstr>
      <vt:lpstr>Nội dung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Nội dung</vt:lpstr>
      <vt:lpstr>Kết luận</vt:lpstr>
      <vt:lpstr>Hướng phát triển</vt:lpstr>
      <vt:lpstr>Tài liệu tham khảo</vt:lpstr>
      <vt:lpstr>Tài liệu tham khảo</vt:lpstr>
      <vt:lpstr>Cảm ơn quý thầy cô và các bạn đã theo dõi !  Q&amp;A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KLTN_Handouts</dc:title>
  <dc:creator>Office 2004 Test Drive User</dc:creator>
  <dc:description>Cryptography</dc:description>
  <cp:lastModifiedBy>ASUS</cp:lastModifiedBy>
  <cp:revision>255</cp:revision>
  <dcterms:created xsi:type="dcterms:W3CDTF">2007-02-19T21:53:36Z</dcterms:created>
  <dcterms:modified xsi:type="dcterms:W3CDTF">2011-07-16T01:14:52Z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