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15DD-370F-46D6-BE04-7C7F332A7273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213D-05E7-4B7F-846F-3FADED3B7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15DD-370F-46D6-BE04-7C7F332A7273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213D-05E7-4B7F-846F-3FADED3B7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15DD-370F-46D6-BE04-7C7F332A7273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213D-05E7-4B7F-846F-3FADED3B7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15DD-370F-46D6-BE04-7C7F332A7273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213D-05E7-4B7F-846F-3FADED3B7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15DD-370F-46D6-BE04-7C7F332A7273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213D-05E7-4B7F-846F-3FADED3B7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15DD-370F-46D6-BE04-7C7F332A7273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213D-05E7-4B7F-846F-3FADED3B7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15DD-370F-46D6-BE04-7C7F332A7273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213D-05E7-4B7F-846F-3FADED3B7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15DD-370F-46D6-BE04-7C7F332A7273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213D-05E7-4B7F-846F-3FADED3B7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15DD-370F-46D6-BE04-7C7F332A7273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213D-05E7-4B7F-846F-3FADED3B7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15DD-370F-46D6-BE04-7C7F332A7273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213D-05E7-4B7F-846F-3FADED3B7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15DD-370F-46D6-BE04-7C7F332A7273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213D-05E7-4B7F-846F-3FADED3B7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115DD-370F-46D6-BE04-7C7F332A7273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213D-05E7-4B7F-846F-3FADED3B7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Public-key cryptanalysis: introduction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Nguyen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Thuc</a:t>
            </a:r>
            <a:endParaRPr lang="en-US" dirty="0" smtClean="0"/>
          </a:p>
          <a:p>
            <a:r>
              <a:rPr lang="en-US" dirty="0" smtClean="0"/>
              <a:t>University </a:t>
            </a:r>
            <a:r>
              <a:rPr lang="en-US" smtClean="0"/>
              <a:t>of Science, HCMC</a:t>
            </a:r>
            <a:endParaRPr lang="en-US" dirty="0" smtClean="0"/>
          </a:p>
          <a:p>
            <a:r>
              <a:rPr lang="en-US" dirty="0" smtClean="0"/>
              <a:t>ndthuc@fit.hcmus.edu.vn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On the discrete logarithm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discrete logarithm problem in a cyclic group of order n is easy if n is:</a:t>
            </a:r>
          </a:p>
          <a:p>
            <a:r>
              <a:rPr lang="en-US" dirty="0" smtClean="0"/>
              <a:t>Small: brute-force or square-root attacks</a:t>
            </a:r>
          </a:p>
          <a:p>
            <a:r>
              <a:rPr lang="en-US" dirty="0" smtClean="0"/>
              <a:t>A power of a small prime: </a:t>
            </a:r>
            <a:r>
              <a:rPr lang="en-US" dirty="0" err="1" smtClean="0"/>
              <a:t>Pohlig</a:t>
            </a:r>
            <a:r>
              <a:rPr lang="en-US" dirty="0" smtClean="0"/>
              <a:t>-Hellman</a:t>
            </a:r>
          </a:p>
          <a:p>
            <a:r>
              <a:rPr lang="en-US" dirty="0" smtClean="0"/>
              <a:t>Smooth: use CRT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It follows that the discrete logarithm modulo any smooth factor of n can easily be computed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Conclusion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 must be made probabilistic</a:t>
            </a:r>
          </a:p>
          <a:p>
            <a:r>
              <a:rPr lang="en-US" dirty="0" smtClean="0"/>
              <a:t>But it must be done carefully</a:t>
            </a:r>
          </a:p>
          <a:p>
            <a:r>
              <a:rPr lang="en-US" dirty="0" smtClean="0"/>
              <a:t>Defining security for encryption is tricky: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it took more or less twenty years to find the right notion!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 RSA</a:t>
            </a:r>
          </a:p>
          <a:p>
            <a:r>
              <a:rPr lang="en-US" dirty="0" smtClean="0"/>
              <a:t>Textbook </a:t>
            </a:r>
            <a:r>
              <a:rPr lang="en-US" dirty="0" err="1" smtClean="0"/>
              <a:t>Elgamal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Textbook RSA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Public-key: N=</a:t>
            </a:r>
            <a:r>
              <a:rPr lang="en-US" dirty="0" err="1" smtClean="0"/>
              <a:t>pq</a:t>
            </a:r>
            <a:r>
              <a:rPr lang="en-US" dirty="0" smtClean="0"/>
              <a:t> where p and q are large primes, and exponent e co-prime with </a:t>
            </a:r>
            <a:r>
              <a:rPr lang="en-US" dirty="0" smtClean="0">
                <a:sym typeface="Symbol"/>
              </a:rPr>
              <a:t>(N)=(p-1)(q-1)</a:t>
            </a:r>
          </a:p>
          <a:p>
            <a:r>
              <a:rPr lang="en-US" dirty="0" smtClean="0">
                <a:sym typeface="Symbol"/>
              </a:rPr>
              <a:t>Private key: </a:t>
            </a:r>
            <a:r>
              <a:rPr lang="en-US" dirty="0" err="1" smtClean="0">
                <a:sym typeface="Symbol"/>
              </a:rPr>
              <a:t>d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ℤ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such that ed1 [mod (N)]</a:t>
            </a:r>
          </a:p>
          <a:p>
            <a:r>
              <a:rPr lang="en-US" dirty="0" smtClean="0">
                <a:latin typeface="Cambria Math"/>
                <a:ea typeface="Cambria Math"/>
                <a:sym typeface="Symbol"/>
              </a:rPr>
              <a:t>RSA is a permutation over ℤ</a:t>
            </a:r>
            <a:r>
              <a:rPr lang="en-US" baseline="-25000" dirty="0">
                <a:latin typeface="Cambria Math"/>
                <a:ea typeface="Cambria Math"/>
                <a:sym typeface="Symbol"/>
              </a:rPr>
              <a:t> </a:t>
            </a:r>
            <a:r>
              <a:rPr lang="en-US" baseline="-25000" dirty="0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: x ↦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mod  N</a:t>
            </a:r>
          </a:p>
          <a:p>
            <a:r>
              <a:rPr lang="en-US" dirty="0" smtClean="0">
                <a:latin typeface="Cambria Math"/>
                <a:ea typeface="Cambria Math"/>
                <a:sym typeface="Symbol"/>
              </a:rPr>
              <a:t>Trapdoor one-way permutation is inverse RSA: x ↦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baseline="30000" dirty="0" err="1" smtClean="0">
                <a:latin typeface="Cambria Math"/>
                <a:ea typeface="Cambria Math"/>
                <a:sym typeface="Symbol"/>
              </a:rPr>
              <a:t>d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mod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One-way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f is one-way if when we choose a random input x and publish f(m), an attacker fails to recover x.</a:t>
            </a:r>
          </a:p>
          <a:p>
            <a:r>
              <a:rPr lang="en-US" dirty="0" smtClean="0"/>
              <a:t>Clearly, this must be satisfied by the encryption function of a secure asymmetric scheme</a:t>
            </a:r>
          </a:p>
          <a:p>
            <a:r>
              <a:rPr lang="en-US" dirty="0" smtClean="0"/>
              <a:t>But this is not enough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Flaws in one-way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Average-Case assumption</a:t>
            </a:r>
          </a:p>
          <a:p>
            <a:r>
              <a:rPr lang="en-US" dirty="0" smtClean="0"/>
              <a:t>A one-way function refers to the uniform distribution over the input space.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But message may have a very special distribution making decryption easy</a:t>
            </a:r>
          </a:p>
          <a:p>
            <a:r>
              <a:rPr lang="en-US" dirty="0" smtClean="0"/>
              <a:t>For example: we encrypt a 128-bit AES session key using textbook RSA with exponent e=3 and a 1024-bit modulus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Hastad’s</a:t>
            </a:r>
            <a:r>
              <a:rPr lang="en-US" dirty="0" smtClean="0">
                <a:sym typeface="Wingdings" pitchFamily="2" charset="2"/>
              </a:rPr>
              <a:t> broadcast attack is based on the same idea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Flaws in one-way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Information leakage</a:t>
            </a:r>
          </a:p>
          <a:p>
            <a:r>
              <a:rPr lang="en-US" dirty="0" smtClean="0"/>
              <a:t>The definition of one-way says nothing about the hardness of recovering partial information on the input</a:t>
            </a:r>
          </a:p>
          <a:p>
            <a:r>
              <a:rPr lang="en-US" dirty="0" smtClean="0"/>
              <a:t>RSA is assumed to be one-way, but it also provably leaks one bit of information: the Jacobi symbol of the plaintext. Because e is odd: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if encryption was carefully randomized, this leakage would become harmless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315200" y="4572000"/>
          <a:ext cx="1295400" cy="469900"/>
        </p:xfrm>
        <a:graphic>
          <a:graphicData uri="http://schemas.openxmlformats.org/presentationml/2006/ole">
            <p:oleObj spid="_x0000_s1026" name="Equation" r:id="rId3" imgW="12952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eterministic encryption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RSA is a deterministic encryption scheme. Deterministic encryption is not secure:</a:t>
            </a:r>
          </a:p>
          <a:p>
            <a:r>
              <a:rPr lang="en-US" dirty="0" smtClean="0"/>
              <a:t>In asymmetric encryption, anyone can encrypt. So if encryption is deterministic, any one can check whether or not a given cipher-text corresponds to a given plaintext</a:t>
            </a:r>
          </a:p>
          <a:p>
            <a:r>
              <a:rPr lang="en-US" dirty="0" smtClean="0"/>
              <a:t>This allows brute-force attacks on the message, if the message space is sufficiently small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Any deterministic encryption scheme must be randomized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Textbook </a:t>
            </a:r>
            <a:r>
              <a:rPr lang="en-US" dirty="0" err="1" smtClean="0">
                <a:solidFill>
                  <a:schemeClr val="bg1"/>
                </a:solidFill>
              </a:rPr>
              <a:t>Elgamal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g be a generator of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latin typeface="Cambria Math"/>
                <a:ea typeface="Cambria Math"/>
              </a:rPr>
              <a:t>p</a:t>
            </a:r>
            <a:endParaRPr lang="en-US" dirty="0" smtClean="0"/>
          </a:p>
          <a:p>
            <a:r>
              <a:rPr lang="en-US" dirty="0" smtClean="0"/>
              <a:t>Private key: 0 ≤ x &lt; p-1, where p is a large prime</a:t>
            </a:r>
          </a:p>
          <a:p>
            <a:r>
              <a:rPr lang="en-US" dirty="0" smtClean="0"/>
              <a:t>Public key: y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dirty="0" smtClean="0"/>
              <a:t> mod p</a:t>
            </a:r>
          </a:p>
          <a:p>
            <a:r>
              <a:rPr lang="en-US" dirty="0" smtClean="0"/>
              <a:t>To encrypt a message m</a:t>
            </a:r>
            <a:r>
              <a:rPr lang="en-US" dirty="0" smtClean="0">
                <a:sym typeface="Symbol"/>
              </a:rPr>
              <a:t> </a:t>
            </a:r>
            <a:r>
              <a:rPr lang="en-US" dirty="0" err="1" smtClean="0">
                <a:latin typeface="Cambria Math"/>
                <a:ea typeface="Cambria Math"/>
              </a:rPr>
              <a:t>ℤ</a:t>
            </a:r>
            <a:r>
              <a:rPr lang="en-US" baseline="-25000" dirty="0" err="1" smtClean="0">
                <a:latin typeface="Cambria Math"/>
                <a:ea typeface="Cambria Math"/>
              </a:rPr>
              <a:t>p</a:t>
            </a:r>
            <a:r>
              <a:rPr lang="en-US" dirty="0" smtClean="0">
                <a:sym typeface="Symbol"/>
              </a:rPr>
              <a:t> :</a:t>
            </a:r>
          </a:p>
          <a:p>
            <a:pPr marL="514350" indent="-514350">
              <a:buAutoNum type="arabicParenBoth"/>
            </a:pPr>
            <a:r>
              <a:rPr lang="en-US" dirty="0" smtClean="0">
                <a:sym typeface="Symbol"/>
              </a:rPr>
              <a:t>Select a random k  {0,1,…,p-2}</a:t>
            </a:r>
          </a:p>
          <a:p>
            <a:pPr marL="514350" indent="-514350">
              <a:buAutoNum type="arabicParenBoth"/>
            </a:pPr>
            <a:r>
              <a:rPr lang="en-US" dirty="0" smtClean="0">
                <a:sym typeface="Symbol"/>
              </a:rPr>
              <a:t>Cipher text is a pair (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mod p, </a:t>
            </a:r>
            <a:r>
              <a:rPr lang="en-US" dirty="0" err="1" smtClean="0">
                <a:sym typeface="Symbol"/>
              </a:rPr>
              <a:t>my</a:t>
            </a:r>
            <a:r>
              <a:rPr lang="en-US" baseline="30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mod p) 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*-</a:t>
            </a:r>
            <a:r>
              <a:rPr lang="en-US" baseline="-25000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>
                <a:latin typeface="Cambria Math"/>
                <a:ea typeface="Cambria Math"/>
              </a:rPr>
              <a:t>ℤ</a:t>
            </a:r>
            <a:r>
              <a:rPr lang="en-US" baseline="-25000" dirty="0" err="1" smtClean="0">
                <a:latin typeface="Cambria Math"/>
                <a:ea typeface="Cambria Math"/>
              </a:rPr>
              <a:t>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Probabilistic encryption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 is probabilistic encryption scheme.</a:t>
            </a:r>
          </a:p>
          <a:p>
            <a:r>
              <a:rPr lang="en-US" dirty="0" smtClean="0"/>
              <a:t>This probabilistic encryption still leaks one bit of information: the Legendre symbol (m/p) of the plaintext</a:t>
            </a:r>
          </a:p>
          <a:p>
            <a:r>
              <a:rPr lang="en-US" dirty="0" smtClean="0"/>
              <a:t>More generally, if p-1 = </a:t>
            </a:r>
            <a:r>
              <a:rPr lang="en-US" dirty="0" err="1" smtClean="0"/>
              <a:t>qs</a:t>
            </a:r>
            <a:r>
              <a:rPr lang="en-US" dirty="0" smtClean="0"/>
              <a:t> where s is smooth, then </a:t>
            </a:r>
            <a:r>
              <a:rPr lang="en-US" dirty="0" err="1" smtClean="0"/>
              <a:t>logm</a:t>
            </a:r>
            <a:r>
              <a:rPr lang="en-US" dirty="0" smtClean="0"/>
              <a:t> mod s can be recovered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528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Public-key cryptanalysis: introduction </vt:lpstr>
      <vt:lpstr>outline</vt:lpstr>
      <vt:lpstr>Textbook RSA</vt:lpstr>
      <vt:lpstr>One-way function</vt:lpstr>
      <vt:lpstr>Flaws in one-way function</vt:lpstr>
      <vt:lpstr>Flaws in one-way functions</vt:lpstr>
      <vt:lpstr>Deterministic encryption</vt:lpstr>
      <vt:lpstr>Textbook Elgamal</vt:lpstr>
      <vt:lpstr>Probabilistic encryption</vt:lpstr>
      <vt:lpstr>On the discrete logarithm problem</vt:lpstr>
      <vt:lpstr>Conclusion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cryptanalysis: introduction</dc:title>
  <dc:creator>Windows User</dc:creator>
  <cp:lastModifiedBy>Windows User</cp:lastModifiedBy>
  <cp:revision>22</cp:revision>
  <dcterms:created xsi:type="dcterms:W3CDTF">2009-11-30T15:13:06Z</dcterms:created>
  <dcterms:modified xsi:type="dcterms:W3CDTF">2009-12-01T19:29:33Z</dcterms:modified>
</cp:coreProperties>
</file>