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86BA-7629-42E9-BBC2-9582379452F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7226-B466-4087-B8F2-44832D48E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86BA-7629-42E9-BBC2-9582379452F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7226-B466-4087-B8F2-44832D48E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86BA-7629-42E9-BBC2-9582379452F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7226-B466-4087-B8F2-44832D48E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86BA-7629-42E9-BBC2-9582379452F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7226-B466-4087-B8F2-44832D48E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86BA-7629-42E9-BBC2-9582379452F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7226-B466-4087-B8F2-44832D48E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86BA-7629-42E9-BBC2-9582379452F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7226-B466-4087-B8F2-44832D48E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86BA-7629-42E9-BBC2-9582379452F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7226-B466-4087-B8F2-44832D48E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86BA-7629-42E9-BBC2-9582379452F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7226-B466-4087-B8F2-44832D48E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86BA-7629-42E9-BBC2-9582379452F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7226-B466-4087-B8F2-44832D48E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86BA-7629-42E9-BBC2-9582379452F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7226-B466-4087-B8F2-44832D48E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86BA-7629-42E9-BBC2-9582379452F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7226-B466-4087-B8F2-44832D48E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86BA-7629-42E9-BBC2-9582379452FF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7226-B466-4087-B8F2-44832D48E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ms.fit.hcmuns.edu.vn/i-learning/" TargetMode="External"/><Relationship Id="rId2" Type="http://schemas.openxmlformats.org/officeDocument/2006/relationships/hyperlink" Target="mailto:ndthuc@fit.hcmus.edu.v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a/ad/2008-09_Kaiserschloss_Kryptologen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ms.fit.hcmuns.edu.vn/i-learni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ms.fit.hcmuns.edu.vn/i-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Advanced cryptography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and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38600"/>
            <a:ext cx="75438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Nguyen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Thuc</a:t>
            </a:r>
            <a:endParaRPr lang="en-US" dirty="0" smtClean="0"/>
          </a:p>
          <a:p>
            <a:r>
              <a:rPr lang="en-US" dirty="0" smtClean="0"/>
              <a:t>University of Science, HCMC</a:t>
            </a:r>
          </a:p>
          <a:p>
            <a:r>
              <a:rPr lang="en-US" dirty="0" smtClean="0">
                <a:hlinkClick r:id="rId2"/>
              </a:rPr>
              <a:t>ndthuc@fit.hcmus.edu.vn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http://sms.fit.hcmuns.edu.vn/i-learning/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rochurebi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0"/>
            <a:ext cx="6162675" cy="6858000"/>
          </a:xfrm>
          <a:prstGeom prst="rect">
            <a:avLst/>
          </a:prstGeom>
          <a:noFill/>
        </p:spPr>
      </p:pic>
      <p:pic>
        <p:nvPicPr>
          <p:cNvPr id="5" name="Picture 5" descr="Image:2008-09 Kaiserschloss Kryptologen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924300"/>
            <a:ext cx="52578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Course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course covers:</a:t>
            </a:r>
          </a:p>
          <a:p>
            <a:r>
              <a:rPr lang="en-US" dirty="0" smtClean="0"/>
              <a:t>Public key cryptanalysis (RSA and </a:t>
            </a:r>
            <a:r>
              <a:rPr lang="en-US" dirty="0" err="1" smtClean="0"/>
              <a:t>Elgamal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Symmetric cryptography (Group based cryptosystems, Scalable cipher)</a:t>
            </a:r>
          </a:p>
          <a:p>
            <a:r>
              <a:rPr lang="en-US" dirty="0" smtClean="0"/>
              <a:t>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9753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4419600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3"/>
              </a:rPr>
              <a:t>http://sms.fit.hcmuns.edu.vn/i-learning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Login</a:t>
            </a:r>
            <a:endParaRPr lang="en-US" sz="2400" dirty="0" smtClean="0"/>
          </a:p>
          <a:p>
            <a:r>
              <a:rPr lang="en-US" sz="2400" dirty="0" smtClean="0"/>
              <a:t>Username</a:t>
            </a:r>
            <a:r>
              <a:rPr lang="en-US" sz="2400" dirty="0" smtClean="0"/>
              <a:t>: your name</a:t>
            </a:r>
          </a:p>
          <a:p>
            <a:r>
              <a:rPr lang="en-US" sz="2400" dirty="0" smtClean="0"/>
              <a:t>Password: 111111 (default)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Assessment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Grades will be calculated on the basis of group discussion (50%) and project (50%)</a:t>
            </a:r>
          </a:p>
          <a:p>
            <a:r>
              <a:rPr lang="en-US" dirty="0" smtClean="0"/>
              <a:t>Group discussion. There are 5 group discussion topics which students must participate to discuss via forum 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smtClean="0">
                <a:hlinkClick r:id="rId2"/>
              </a:rPr>
              <a:t>http://sms.fit.hcmuns.edu.vn/i-learning/</a:t>
            </a:r>
            <a:r>
              <a:rPr lang="en-US" dirty="0" smtClean="0"/>
              <a:t>)</a:t>
            </a:r>
          </a:p>
          <a:p>
            <a:r>
              <a:rPr lang="en-US" dirty="0" smtClean="0"/>
              <a:t> Project. Students are expected to select a project and submit a project proposal at the end of December. At the end of January, 2010, students are expected to submit an 8-page conference style research paper on their works.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Advanced cryptography  and application</vt:lpstr>
      <vt:lpstr>Slide 2</vt:lpstr>
      <vt:lpstr>Course overview</vt:lpstr>
      <vt:lpstr>Slide 4</vt:lpstr>
      <vt:lpstr>Assessment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21</cp:revision>
  <dcterms:created xsi:type="dcterms:W3CDTF">2009-12-01T07:48:45Z</dcterms:created>
  <dcterms:modified xsi:type="dcterms:W3CDTF">2009-12-03T13:42:22Z</dcterms:modified>
</cp:coreProperties>
</file>