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</a:t>
            </a: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Shift Register – </a:t>
            </a: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</a:t>
            </a:r>
            <a:r>
              <a:rPr lang="en-US" smtClean="0"/>
              <a:t>.	</a:t>
            </a:r>
            <a:r>
              <a:rPr lang="en-US" b="1" smtClean="0"/>
              <a:t>(1)</a:t>
            </a:r>
            <a:endParaRPr lang="en-US" b="1" smtClean="0"/>
          </a:p>
          <a:p>
            <a:pPr lvl="1"/>
            <a:r>
              <a:rPr lang="en-US" smtClean="0"/>
              <a:t>Phương pháp mã dòng sử dụng mã khối</a:t>
            </a:r>
            <a:r>
              <a:rPr lang="en-US" smtClean="0"/>
              <a:t>.	</a:t>
            </a:r>
            <a:r>
              <a:rPr lang="en-US" b="1" smtClean="0"/>
              <a:t>(2)</a:t>
            </a:r>
            <a:endParaRPr lang="en-US" b="1" smtClean="0"/>
          </a:p>
          <a:p>
            <a:pPr lvl="1"/>
            <a:r>
              <a:rPr lang="en-US" smtClean="0"/>
              <a:t>Mã phân phối hợp tác</a:t>
            </a:r>
            <a:r>
              <a:rPr lang="en-US" smtClean="0"/>
              <a:t>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</a:t>
            </a:r>
            <a:r>
              <a:rPr lang="en-US" smtClean="0"/>
              <a:t>(Synchronous </a:t>
            </a:r>
            <a:r>
              <a:rPr lang="en-US" smtClean="0"/>
              <a:t>cipher).</a:t>
            </a:r>
          </a:p>
          <a:p>
            <a:r>
              <a:rPr lang="en-US" smtClean="0"/>
              <a:t>Mã dòng tự đồng bộ </a:t>
            </a:r>
            <a:r>
              <a:rPr lang="en-US" smtClean="0"/>
              <a:t>(Self-synchronous </a:t>
            </a:r>
            <a:r>
              <a:rPr lang="en-US" smtClean="0"/>
              <a:t>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khác so với mã khối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</a:t>
            </a:r>
            <a:r>
              <a:rPr lang="en-US" smtClean="0"/>
              <a:t>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</a:t>
            </a:r>
            <a:r>
              <a:rPr lang="en-US" smtClean="0">
                <a:sym typeface="Wingdings" pitchFamily="2" charset="2"/>
              </a:rPr>
              <a:t>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</a:t>
            </a:r>
            <a:r>
              <a:rPr lang="en-US" sz="2400" b="1" i="1" smtClean="0">
                <a:solidFill>
                  <a:srgbClr val="FF0000"/>
                </a:solidFill>
              </a:rPr>
              <a:t>ếu</a:t>
            </a:r>
            <a:r>
              <a:rPr lang="en-US" sz="2400" b="1" i="1" smtClean="0">
                <a:solidFill>
                  <a:srgbClr val="FF0000"/>
                </a:solidFill>
              </a:rPr>
              <a:t>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mô hình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</a:t>
            </a:r>
            <a:r>
              <a:rPr lang="en-US" b="1" smtClean="0">
                <a:solidFill>
                  <a:srgbClr val="0000FF"/>
                </a:solidFill>
              </a:rPr>
              <a:t>dòng </a:t>
            </a:r>
            <a:r>
              <a:rPr lang="en-US" b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</a:t>
            </a:r>
            <a:r>
              <a:rPr lang="en-US" b="1" smtClean="0">
                <a:solidFill>
                  <a:srgbClr val="0000FF"/>
                </a:solidFill>
              </a:rPr>
              <a:t>trúc </a:t>
            </a:r>
            <a:r>
              <a:rPr lang="en-US" b="1" smtClean="0">
                <a:solidFill>
                  <a:srgbClr val="0000FF"/>
                </a:solidFill>
              </a:rPr>
              <a:t>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</a:t>
            </a:r>
            <a:r>
              <a:rPr lang="fr-FR" b="1" i="1" smtClean="0"/>
              <a:t>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</a:t>
            </a:r>
            <a:r>
              <a:rPr lang="fr-FR" smtClean="0"/>
              <a:t>thể</a:t>
            </a:r>
            <a:r>
              <a:rPr lang="fr-FR" smtClean="0"/>
              <a:t>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</a:t>
            </a:r>
            <a:r>
              <a:rPr lang="fr-FR" smtClean="0"/>
              <a:t>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</a:t>
            </a:r>
            <a:r>
              <a:rPr lang="fr-FR" smtClean="0"/>
              <a:t>chẵn</a:t>
            </a:r>
            <a:r>
              <a:rPr lang="fr-FR" smtClean="0"/>
              <a:t>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</a:t>
            </a:r>
            <a:r>
              <a:rPr lang="fr-FR" b="1" smtClean="0"/>
              <a:t>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</a:t>
            </a:r>
            <a:r>
              <a:rPr lang="fr-FR" smtClean="0"/>
              <a:t>không</a:t>
            </a:r>
            <a:r>
              <a:rPr lang="fr-FR" smtClean="0"/>
              <a:t>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</a:t>
            </a:r>
            <a:r>
              <a:rPr lang="fr-FR" smtClean="0"/>
              <a:t>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</a:t>
            </a:r>
            <a:r>
              <a:rPr lang="fr-FR" smtClean="0"/>
              <a:t>một</a:t>
            </a:r>
            <a:r>
              <a:rPr lang="fr-FR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</a:t>
            </a:r>
            <a:r>
              <a:rPr lang="en-US" smtClean="0"/>
              <a:t>của </a:t>
            </a:r>
            <a:r>
              <a:rPr lang="en-US" smtClean="0"/>
              <a:t>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</a:t>
            </a:r>
            <a:r>
              <a:rPr lang="fr-FR" b="1" i="1" smtClean="0"/>
              <a:t>diễn </a:t>
            </a:r>
            <a:r>
              <a:rPr lang="fr-FR" b="1" i="1" smtClean="0"/>
              <a:t>nhị phân</a:t>
            </a:r>
            <a:r>
              <a:rPr lang="fr-FR" smtClean="0"/>
              <a:t> </a:t>
            </a:r>
            <a:r>
              <a:rPr lang="fr-FR" smtClean="0"/>
              <a:t>của chúng phải khác nhau từng đôi </a:t>
            </a:r>
            <a:r>
              <a:rPr lang="fr-FR" smtClean="0"/>
              <a:t>một</a:t>
            </a:r>
            <a:r>
              <a:rPr lang="fr-FR" smtClean="0"/>
              <a:t>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</a:t>
            </a:r>
            <a:r>
              <a:rPr lang="fr-FR" i="1" smtClean="0"/>
              <a:t>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</a:t>
            </a:r>
            <a:r>
              <a:rPr lang="fr-FR" smtClean="0"/>
              <a:t>1</a:t>
            </a:r>
            <a:r>
              <a:rPr lang="fr-FR" smtClean="0"/>
              <a:t>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</a:t>
            </a:r>
            <a:r>
              <a:rPr lang="fr-FR" smtClean="0"/>
              <a:t>=        </a:t>
            </a:r>
            <a:r>
              <a:rPr lang="fr-FR" smtClean="0"/>
              <a:t>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</a:t>
            </a:r>
            <a:r>
              <a:rPr lang="fr-FR" smtClean="0"/>
              <a:t>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thiết kế lớp BR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</a:t>
            </a:r>
            <a:r>
              <a:rPr lang="fr-FR" smtClean="0"/>
              <a:t>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</a:t>
            </a:r>
            <a:r>
              <a:rPr lang="fr-FR" smtClean="0"/>
              <a:t>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</a:t>
            </a:r>
            <a:r>
              <a:rPr lang="fr-FR" smtClean="0"/>
              <a:t>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</a:t>
            </a:r>
            <a:r>
              <a:rPr lang="en-US" smtClean="0"/>
              <a:t>B</a:t>
            </a:r>
            <a:r>
              <a:rPr lang="en-US" smtClean="0"/>
              <a:t>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</a:t>
            </a:r>
            <a:r>
              <a:rPr lang="en-US" smtClean="0"/>
              <a:t>Strict Avalanche </a:t>
            </a:r>
            <a:r>
              <a:rPr lang="en-US" smtClean="0"/>
              <a:t>Criterion</a:t>
            </a:r>
            <a:r>
              <a:rPr lang="en-US" smtClean="0"/>
              <a:t>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</a:t>
            </a:r>
            <a:r>
              <a:rPr lang="fr-FR" smtClean="0"/>
              <a:t>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</a:t>
            </a:r>
            <a:r>
              <a:rPr lang="en-US" smtClean="0"/>
              <a:t>immunity</a:t>
            </a:r>
            <a:r>
              <a:rPr lang="en-US" smtClean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5377</TotalTime>
  <Words>2441</Words>
  <Application>Microsoft Office PowerPoint</Application>
  <PresentationFormat>On-screen Show (4:3)</PresentationFormat>
  <Paragraphs>346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Nikita-template</vt:lpstr>
      <vt:lpstr>Equation</vt:lpstr>
      <vt:lpstr>Microsoft Equation 3.0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Nội dung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144</cp:revision>
  <dcterms:created xsi:type="dcterms:W3CDTF">2007-02-19T21:53:36Z</dcterms:created>
  <dcterms:modified xsi:type="dcterms:W3CDTF">2011-06-10T09:02:06Z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