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26" autoAdjust="0"/>
    <p:restoredTop sz="94660"/>
  </p:normalViewPr>
  <p:slideViewPr>
    <p:cSldViewPr>
      <p:cViewPr varScale="1">
        <p:scale>
          <a:sx n="63" d="100"/>
          <a:sy n="63" d="100"/>
        </p:scale>
        <p:origin x="-16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3F1306FC-4D3C-4D7D-876F-2FC7013DAAB2}" type="presOf" srcId="{3C5349AB-052E-450E-B0E5-3329580E79A5}" destId="{0EBB5D90-5482-4C0B-BF0E-9A060B8C191A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C45EC411-3EA3-4270-842B-C234E41C5C8E}" type="presOf" srcId="{4416974A-F205-48B2-BDE8-B2C6C2D7BC44}" destId="{CD59D207-92DD-4145-8676-2322E6AFFA49}" srcOrd="0" destOrd="0" presId="urn:microsoft.com/office/officeart/2005/8/layout/chevron2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C5DE9EFE-AE16-4524-ABEF-0D063F28E59E}" type="presOf" srcId="{09AB8FDF-E2A9-4494-ACC0-47952A5CF9FE}" destId="{A8AEAFF7-41C7-49EE-A8A8-DE75CBCB9E33}" srcOrd="0" destOrd="0" presId="urn:microsoft.com/office/officeart/2005/8/layout/chevron2"/>
    <dgm:cxn modelId="{D65EE87F-B241-4A71-A580-931F2CD88866}" type="presOf" srcId="{12844161-CF06-4017-8FD2-ACD8BE51C613}" destId="{8D4E7A76-3B2D-4B2D-B920-DEB1E999BFA1}" srcOrd="0" destOrd="0" presId="urn:microsoft.com/office/officeart/2005/8/layout/chevron2"/>
    <dgm:cxn modelId="{4F90268C-5580-463E-A349-9D56639EC10E}" type="presOf" srcId="{5B9A3D10-50CF-4186-B7DA-213693A101F2}" destId="{321DA0E9-3B85-483C-8462-01040C69153B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74272A87-4D31-4A2C-82C8-0A0BE2A9BCD4}" type="presOf" srcId="{DBAB9713-274A-4E92-900F-BDC24139EC70}" destId="{5D965B73-6353-4EF8-8358-D4DE14D61938}" srcOrd="0" destOrd="0" presId="urn:microsoft.com/office/officeart/2005/8/layout/chevron2"/>
    <dgm:cxn modelId="{111D67DB-7ABE-4C68-9F4F-54D639761940}" type="presOf" srcId="{C05C549C-604B-4C57-8632-9E1414014404}" destId="{64AE8AFF-8826-4934-B243-A53B650FD967}" srcOrd="0" destOrd="0" presId="urn:microsoft.com/office/officeart/2005/8/layout/chevron2"/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4B7D463F-4D93-4E52-920B-3E05D53673E2}" type="presOf" srcId="{F96FD2CB-132B-443E-8D63-E114E9B6CA9F}" destId="{BBE95D01-2B0E-48A3-8000-0B90989D9E13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3CD29334-9821-4540-AB33-34D260139C16}" type="presOf" srcId="{4753CF23-4F40-42B2-BEDC-C5D3DF5E1772}" destId="{56819505-43D0-4BA7-87F0-454B1EC20CD6}" srcOrd="0" destOrd="0" presId="urn:microsoft.com/office/officeart/2005/8/layout/chevron2"/>
    <dgm:cxn modelId="{185BDEDE-4920-46D9-A6C8-6790AC9CDBEF}" type="presOf" srcId="{6DEB8F58-B38E-4CAD-BA9D-07202DC9FAC0}" destId="{AE7C6710-F2A4-4745-8315-48F7CF055047}" srcOrd="0" destOrd="0" presId="urn:microsoft.com/office/officeart/2005/8/layout/chevron2"/>
    <dgm:cxn modelId="{948D2181-E3CF-4EF6-AC9C-C2E87117E97A}" type="presOf" srcId="{9FCA7F40-E9B8-4F57-B6B1-6EE84A19FAE9}" destId="{D03A7E14-C68F-49E3-B459-8514579CF091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B53A7A46-332B-4333-8133-0663BBAB5A5D}" type="presOf" srcId="{93337A5E-9476-46FC-8DDC-E7F8A1E0989B}" destId="{80B162B7-F563-4FC4-AA49-AF02E1E01E37}" srcOrd="0" destOrd="0" presId="urn:microsoft.com/office/officeart/2005/8/layout/chevron2"/>
    <dgm:cxn modelId="{62ADB6C5-9F3B-4B09-A963-1979A43CD0AE}" type="presOf" srcId="{FCA5203D-7D96-45D9-A47C-B1AB4200A79B}" destId="{71D4DEAE-B8E0-450F-A02D-E864E18D39DB}" srcOrd="0" destOrd="0" presId="urn:microsoft.com/office/officeart/2005/8/layout/chevron2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46E2BD5F-48C9-4777-A079-92FD06561A43}" type="presParOf" srcId="{A8AEAFF7-41C7-49EE-A8A8-DE75CBCB9E33}" destId="{CDB6FDB1-6016-4637-8DDB-88CEE96C8602}" srcOrd="0" destOrd="0" presId="urn:microsoft.com/office/officeart/2005/8/layout/chevron2"/>
    <dgm:cxn modelId="{46EF9FDC-9509-4EBE-9012-1F8E56FAE129}" type="presParOf" srcId="{CDB6FDB1-6016-4637-8DDB-88CEE96C8602}" destId="{56819505-43D0-4BA7-87F0-454B1EC20CD6}" srcOrd="0" destOrd="0" presId="urn:microsoft.com/office/officeart/2005/8/layout/chevron2"/>
    <dgm:cxn modelId="{D17D989F-BD2D-4B6F-A7F1-7908964301D9}" type="presParOf" srcId="{CDB6FDB1-6016-4637-8DDB-88CEE96C8602}" destId="{0EBB5D90-5482-4C0B-BF0E-9A060B8C191A}" srcOrd="1" destOrd="0" presId="urn:microsoft.com/office/officeart/2005/8/layout/chevron2"/>
    <dgm:cxn modelId="{D09424E6-72A2-448C-9024-8CFEA781649B}" type="presParOf" srcId="{A8AEAFF7-41C7-49EE-A8A8-DE75CBCB9E33}" destId="{84F3AD3E-C057-46C0-9803-ED244067621D}" srcOrd="1" destOrd="0" presId="urn:microsoft.com/office/officeart/2005/8/layout/chevron2"/>
    <dgm:cxn modelId="{114E1DCC-E841-440C-BFDD-54B1D84D7170}" type="presParOf" srcId="{A8AEAFF7-41C7-49EE-A8A8-DE75CBCB9E33}" destId="{FEE34547-9246-4412-88DD-15D3544F366D}" srcOrd="2" destOrd="0" presId="urn:microsoft.com/office/officeart/2005/8/layout/chevron2"/>
    <dgm:cxn modelId="{140AD49E-A8E4-4307-810A-A3F7DE546CA6}" type="presParOf" srcId="{FEE34547-9246-4412-88DD-15D3544F366D}" destId="{CD59D207-92DD-4145-8676-2322E6AFFA49}" srcOrd="0" destOrd="0" presId="urn:microsoft.com/office/officeart/2005/8/layout/chevron2"/>
    <dgm:cxn modelId="{875EB523-819E-4410-BA9C-425056697C8D}" type="presParOf" srcId="{FEE34547-9246-4412-88DD-15D3544F366D}" destId="{5D965B73-6353-4EF8-8358-D4DE14D61938}" srcOrd="1" destOrd="0" presId="urn:microsoft.com/office/officeart/2005/8/layout/chevron2"/>
    <dgm:cxn modelId="{66A1C7A3-B6AE-469E-99FE-4C0EF203A273}" type="presParOf" srcId="{A8AEAFF7-41C7-49EE-A8A8-DE75CBCB9E33}" destId="{6F228507-8BD8-4EA3-A733-1B0D1FD8F930}" srcOrd="3" destOrd="0" presId="urn:microsoft.com/office/officeart/2005/8/layout/chevron2"/>
    <dgm:cxn modelId="{8290F3B1-BE5A-4396-8DE3-1393EA87A735}" type="presParOf" srcId="{A8AEAFF7-41C7-49EE-A8A8-DE75CBCB9E33}" destId="{F022D79F-0D04-42AF-B85B-A12C34238FE0}" srcOrd="4" destOrd="0" presId="urn:microsoft.com/office/officeart/2005/8/layout/chevron2"/>
    <dgm:cxn modelId="{634D382D-4562-4487-BC7D-1551ADD0C118}" type="presParOf" srcId="{F022D79F-0D04-42AF-B85B-A12C34238FE0}" destId="{BBE95D01-2B0E-48A3-8000-0B90989D9E13}" srcOrd="0" destOrd="0" presId="urn:microsoft.com/office/officeart/2005/8/layout/chevron2"/>
    <dgm:cxn modelId="{461B3FAB-C7B2-458D-8142-C9B527A7BBE5}" type="presParOf" srcId="{F022D79F-0D04-42AF-B85B-A12C34238FE0}" destId="{AE7C6710-F2A4-4745-8315-48F7CF055047}" srcOrd="1" destOrd="0" presId="urn:microsoft.com/office/officeart/2005/8/layout/chevron2"/>
    <dgm:cxn modelId="{C0E08224-FA2C-428C-8648-99E388678E02}" type="presParOf" srcId="{A8AEAFF7-41C7-49EE-A8A8-DE75CBCB9E33}" destId="{51DAC827-E3E2-402B-8559-824DA3756D45}" srcOrd="5" destOrd="0" presId="urn:microsoft.com/office/officeart/2005/8/layout/chevron2"/>
    <dgm:cxn modelId="{DECE496E-52C3-418D-9B54-6F5C7BE8D4E9}" type="presParOf" srcId="{A8AEAFF7-41C7-49EE-A8A8-DE75CBCB9E33}" destId="{A77C272A-872F-4A4D-A573-BCD775472907}" srcOrd="6" destOrd="0" presId="urn:microsoft.com/office/officeart/2005/8/layout/chevron2"/>
    <dgm:cxn modelId="{86C99C39-5F68-4727-B386-9098C00A91BB}" type="presParOf" srcId="{A77C272A-872F-4A4D-A573-BCD775472907}" destId="{8D4E7A76-3B2D-4B2D-B920-DEB1E999BFA1}" srcOrd="0" destOrd="0" presId="urn:microsoft.com/office/officeart/2005/8/layout/chevron2"/>
    <dgm:cxn modelId="{C2F4F184-DA02-45EB-BF3B-B7731E9E61D0}" type="presParOf" srcId="{A77C272A-872F-4A4D-A573-BCD775472907}" destId="{321DA0E9-3B85-483C-8462-01040C69153B}" srcOrd="1" destOrd="0" presId="urn:microsoft.com/office/officeart/2005/8/layout/chevron2"/>
    <dgm:cxn modelId="{3DA99FDE-044D-4D3A-B1D4-156103B606D3}" type="presParOf" srcId="{A8AEAFF7-41C7-49EE-A8A8-DE75CBCB9E33}" destId="{03531B61-2CCE-4124-A0F9-C51FA2A93B62}" srcOrd="7" destOrd="0" presId="urn:microsoft.com/office/officeart/2005/8/layout/chevron2"/>
    <dgm:cxn modelId="{59A8CB92-2C8E-4F7B-B320-5BC474CCCFBC}" type="presParOf" srcId="{A8AEAFF7-41C7-49EE-A8A8-DE75CBCB9E33}" destId="{4C9C0320-A7CE-44A2-AC0A-F0E66620C2A1}" srcOrd="8" destOrd="0" presId="urn:microsoft.com/office/officeart/2005/8/layout/chevron2"/>
    <dgm:cxn modelId="{FAC8C2B8-9456-4C60-B85E-74C2A574350F}" type="presParOf" srcId="{4C9C0320-A7CE-44A2-AC0A-F0E66620C2A1}" destId="{71D4DEAE-B8E0-450F-A02D-E864E18D39DB}" srcOrd="0" destOrd="0" presId="urn:microsoft.com/office/officeart/2005/8/layout/chevron2"/>
    <dgm:cxn modelId="{A656F824-A0C8-445A-8987-CA6DA1D4AB4D}" type="presParOf" srcId="{4C9C0320-A7CE-44A2-AC0A-F0E66620C2A1}" destId="{80B162B7-F563-4FC4-AA49-AF02E1E01E37}" srcOrd="1" destOrd="0" presId="urn:microsoft.com/office/officeart/2005/8/layout/chevron2"/>
    <dgm:cxn modelId="{4F87AA69-2BF0-4C57-955C-1618B40731AC}" type="presParOf" srcId="{A8AEAFF7-41C7-49EE-A8A8-DE75CBCB9E33}" destId="{088AB62F-7882-484A-BDA8-AE40C994A394}" srcOrd="9" destOrd="0" presId="urn:microsoft.com/office/officeart/2005/8/layout/chevron2"/>
    <dgm:cxn modelId="{073977F5-62D8-48C3-85B9-344288D94570}" type="presParOf" srcId="{A8AEAFF7-41C7-49EE-A8A8-DE75CBCB9E33}" destId="{02D8A618-93AC-4F04-8890-72AF11AC6988}" srcOrd="10" destOrd="0" presId="urn:microsoft.com/office/officeart/2005/8/layout/chevron2"/>
    <dgm:cxn modelId="{C8502658-4D35-4543-86A8-7E0A6C40D32C}" type="presParOf" srcId="{02D8A618-93AC-4F04-8890-72AF11AC6988}" destId="{D03A7E14-C68F-49E3-B459-8514579CF091}" srcOrd="0" destOrd="0" presId="urn:microsoft.com/office/officeart/2005/8/layout/chevron2"/>
    <dgm:cxn modelId="{3ED419C3-2871-4B9D-8A54-B0C910E86FB3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DD1A51-94B8-4B2E-8D80-FAA6FE8C6BBD}" type="doc">
      <dgm:prSet loTypeId="urn:microsoft.com/office/officeart/2005/8/layout/gear1" loCatId="relationship" qsTypeId="urn:microsoft.com/office/officeart/2005/8/quickstyle/3d7" qsCatId="3D" csTypeId="urn:microsoft.com/office/officeart/2005/8/colors/accent1_2" csCatId="accent1" phldr="1"/>
      <dgm:spPr/>
    </dgm:pt>
    <dgm:pt modelId="{5A704B28-122F-412B-9412-E6A46AB6F5C7}">
      <dgm:prSet phldrT="[Text]" custT="1"/>
      <dgm:spPr/>
      <dgm:t>
        <a:bodyPr/>
        <a:lstStyle/>
        <a:p>
          <a:r>
            <a:rPr lang="en-US" sz="2800" b="1" smtClean="0"/>
            <a:t>ZUC</a:t>
          </a:r>
          <a:endParaRPr lang="en-US" sz="2800" b="1"/>
        </a:p>
      </dgm:t>
    </dgm:pt>
    <dgm:pt modelId="{75F8D5C6-D583-4AAD-9CB4-A130719FDCF9}" type="parTrans" cxnId="{2E54D60E-A497-4406-9855-B02411C081D3}">
      <dgm:prSet/>
      <dgm:spPr/>
      <dgm:t>
        <a:bodyPr/>
        <a:lstStyle/>
        <a:p>
          <a:endParaRPr lang="en-US"/>
        </a:p>
      </dgm:t>
    </dgm:pt>
    <dgm:pt modelId="{13C8D353-33C8-46E4-B017-EBD507EF73F9}" type="sibTrans" cxnId="{2E54D60E-A497-4406-9855-B02411C081D3}">
      <dgm:prSet/>
      <dgm:spPr/>
      <dgm:t>
        <a:bodyPr/>
        <a:lstStyle/>
        <a:p>
          <a:endParaRPr lang="en-US"/>
        </a:p>
      </dgm:t>
    </dgm:pt>
    <dgm:pt modelId="{2A95CAF4-6D7B-441D-A401-0F186CF64FCB}">
      <dgm:prSet phldrT="[Text]"/>
      <dgm:spPr/>
      <dgm:t>
        <a:bodyPr/>
        <a:lstStyle/>
        <a:p>
          <a:r>
            <a:rPr lang="en-US" b="1" smtClean="0"/>
            <a:t>128-EEA3</a:t>
          </a:r>
          <a:endParaRPr lang="en-US" b="1"/>
        </a:p>
      </dgm:t>
    </dgm:pt>
    <dgm:pt modelId="{A2415888-3D75-4DF7-9589-F1550582504B}" type="parTrans" cxnId="{6A80F06C-7FEA-408C-B760-6E4D4A76926A}">
      <dgm:prSet/>
      <dgm:spPr/>
      <dgm:t>
        <a:bodyPr/>
        <a:lstStyle/>
        <a:p>
          <a:endParaRPr lang="en-US"/>
        </a:p>
      </dgm:t>
    </dgm:pt>
    <dgm:pt modelId="{FCD01336-8C0D-4F0F-986C-9A7D28DBA4E9}" type="sibTrans" cxnId="{6A80F06C-7FEA-408C-B760-6E4D4A76926A}">
      <dgm:prSet/>
      <dgm:spPr/>
      <dgm:t>
        <a:bodyPr/>
        <a:lstStyle/>
        <a:p>
          <a:endParaRPr lang="en-US"/>
        </a:p>
      </dgm:t>
    </dgm:pt>
    <dgm:pt modelId="{5DE1C90A-3B2E-4552-A3EB-337CBCC85DAB}">
      <dgm:prSet phldrT="[Text]"/>
      <dgm:spPr/>
      <dgm:t>
        <a:bodyPr/>
        <a:lstStyle/>
        <a:p>
          <a:r>
            <a:rPr lang="en-US" b="1" smtClean="0"/>
            <a:t>128-EIA3</a:t>
          </a:r>
          <a:endParaRPr lang="en-US" b="1"/>
        </a:p>
      </dgm:t>
    </dgm:pt>
    <dgm:pt modelId="{9D79C3FE-2CF9-4308-9BC7-494F8C803811}" type="parTrans" cxnId="{8005C2F3-414F-48A9-A3A2-CEB1075C103F}">
      <dgm:prSet/>
      <dgm:spPr/>
      <dgm:t>
        <a:bodyPr/>
        <a:lstStyle/>
        <a:p>
          <a:endParaRPr lang="en-US"/>
        </a:p>
      </dgm:t>
    </dgm:pt>
    <dgm:pt modelId="{80D5E55B-68A1-4B77-BC2A-8ED5072C2B4E}" type="sibTrans" cxnId="{8005C2F3-414F-48A9-A3A2-CEB1075C103F}">
      <dgm:prSet/>
      <dgm:spPr/>
      <dgm:t>
        <a:bodyPr/>
        <a:lstStyle/>
        <a:p>
          <a:endParaRPr lang="en-US"/>
        </a:p>
      </dgm:t>
    </dgm:pt>
    <dgm:pt modelId="{98D49B4E-D5CD-46FB-A83E-BE18ACC62044}" type="pres">
      <dgm:prSet presAssocID="{D6DD1A51-94B8-4B2E-8D80-FAA6FE8C6BB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263B4D9-8133-4B3E-ABE6-7BF9FD271AD6}" type="pres">
      <dgm:prSet presAssocID="{5A704B28-122F-412B-9412-E6A46AB6F5C7}" presName="gear1" presStyleLbl="node1" presStyleIdx="0" presStyleCnt="3">
        <dgm:presLayoutVars>
          <dgm:chMax val="1"/>
          <dgm:bulletEnabled val="1"/>
        </dgm:presLayoutVars>
      </dgm:prSet>
      <dgm:spPr/>
    </dgm:pt>
    <dgm:pt modelId="{0FFC4EBD-D3AE-4CA0-B5F3-B7370D3B46C7}" type="pres">
      <dgm:prSet presAssocID="{5A704B28-122F-412B-9412-E6A46AB6F5C7}" presName="gear1srcNode" presStyleLbl="node1" presStyleIdx="0" presStyleCnt="3"/>
      <dgm:spPr/>
    </dgm:pt>
    <dgm:pt modelId="{1D5C093B-C833-4693-8B01-A9E3F47F929D}" type="pres">
      <dgm:prSet presAssocID="{5A704B28-122F-412B-9412-E6A46AB6F5C7}" presName="gear1dstNode" presStyleLbl="node1" presStyleIdx="0" presStyleCnt="3"/>
      <dgm:spPr/>
    </dgm:pt>
    <dgm:pt modelId="{08720DBE-2387-400F-9DFE-5F0DA10C7444}" type="pres">
      <dgm:prSet presAssocID="{2A95CAF4-6D7B-441D-A401-0F186CF64FCB}" presName="gear2" presStyleLbl="node1" presStyleIdx="1" presStyleCnt="3" custLinFactNeighborX="-4659" custLinFactNeighborY="4159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9841E-F70A-4701-AC20-C76351FA9881}" type="pres">
      <dgm:prSet presAssocID="{2A95CAF4-6D7B-441D-A401-0F186CF64FCB}" presName="gear2srcNode" presStyleLbl="node1" presStyleIdx="1" presStyleCnt="3"/>
      <dgm:spPr/>
    </dgm:pt>
    <dgm:pt modelId="{0AB44E68-94EC-4D40-AA4F-2DC4E8224B8C}" type="pres">
      <dgm:prSet presAssocID="{2A95CAF4-6D7B-441D-A401-0F186CF64FCB}" presName="gear2dstNode" presStyleLbl="node1" presStyleIdx="1" presStyleCnt="3"/>
      <dgm:spPr/>
    </dgm:pt>
    <dgm:pt modelId="{9DA9A6AF-8754-4924-BC96-63A0F4467914}" type="pres">
      <dgm:prSet presAssocID="{5DE1C90A-3B2E-4552-A3EB-337CBCC85DAB}" presName="gear3" presStyleLbl="node1" presStyleIdx="2" presStyleCnt="3" custLinFactNeighborX="8807" custLinFactNeighborY="18371"/>
      <dgm:spPr/>
    </dgm:pt>
    <dgm:pt modelId="{C67FEE9D-4A54-4BBC-A136-2B5E5A58DC52}" type="pres">
      <dgm:prSet presAssocID="{5DE1C90A-3B2E-4552-A3EB-337CBCC85DAB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EE70525-8636-4C0F-B2C0-87293245D1F0}" type="pres">
      <dgm:prSet presAssocID="{5DE1C90A-3B2E-4552-A3EB-337CBCC85DAB}" presName="gear3srcNode" presStyleLbl="node1" presStyleIdx="2" presStyleCnt="3"/>
      <dgm:spPr/>
    </dgm:pt>
    <dgm:pt modelId="{E91EE3EC-431B-45A2-B9BD-918562FAAAA1}" type="pres">
      <dgm:prSet presAssocID="{5DE1C90A-3B2E-4552-A3EB-337CBCC85DAB}" presName="gear3dstNode" presStyleLbl="node1" presStyleIdx="2" presStyleCnt="3"/>
      <dgm:spPr/>
    </dgm:pt>
    <dgm:pt modelId="{E7E0A696-8E57-4721-99AC-971B7E1A1E83}" type="pres">
      <dgm:prSet presAssocID="{13C8D353-33C8-46E4-B017-EBD507EF73F9}" presName="connector1" presStyleLbl="sibTrans2D1" presStyleIdx="0" presStyleCnt="3" custAng="727357" custLinFactNeighborX="-1036" custLinFactNeighborY="2534"/>
      <dgm:spPr/>
    </dgm:pt>
    <dgm:pt modelId="{D8091964-1D05-437E-BFD2-6E0F7B45E6F9}" type="pres">
      <dgm:prSet presAssocID="{FCD01336-8C0D-4F0F-986C-9A7D28DBA4E9}" presName="connector2" presStyleLbl="sibTrans2D1" presStyleIdx="1" presStyleCnt="3" custLinFactNeighborX="-9344" custLinFactNeighborY="38953"/>
      <dgm:spPr/>
    </dgm:pt>
    <dgm:pt modelId="{03B8146B-D6FA-4B83-BE19-E228861F4EB5}" type="pres">
      <dgm:prSet presAssocID="{80D5E55B-68A1-4B77-BC2A-8ED5072C2B4E}" presName="connector3" presStyleLbl="sibTrans2D1" presStyleIdx="2" presStyleCnt="3" custAng="822840" custLinFactNeighborX="8714" custLinFactNeighborY="9571"/>
      <dgm:spPr/>
    </dgm:pt>
  </dgm:ptLst>
  <dgm:cxnLst>
    <dgm:cxn modelId="{27DA835D-1C9F-4FF4-B14A-6D0B114E93D5}" type="presOf" srcId="{13C8D353-33C8-46E4-B017-EBD507EF73F9}" destId="{E7E0A696-8E57-4721-99AC-971B7E1A1E83}" srcOrd="0" destOrd="0" presId="urn:microsoft.com/office/officeart/2005/8/layout/gear1"/>
    <dgm:cxn modelId="{415B1975-FE7C-4665-9E20-F5E38C2AD6BD}" type="presOf" srcId="{FCD01336-8C0D-4F0F-986C-9A7D28DBA4E9}" destId="{D8091964-1D05-437E-BFD2-6E0F7B45E6F9}" srcOrd="0" destOrd="0" presId="urn:microsoft.com/office/officeart/2005/8/layout/gear1"/>
    <dgm:cxn modelId="{2E54D60E-A497-4406-9855-B02411C081D3}" srcId="{D6DD1A51-94B8-4B2E-8D80-FAA6FE8C6BBD}" destId="{5A704B28-122F-412B-9412-E6A46AB6F5C7}" srcOrd="0" destOrd="0" parTransId="{75F8D5C6-D583-4AAD-9CB4-A130719FDCF9}" sibTransId="{13C8D353-33C8-46E4-B017-EBD507EF73F9}"/>
    <dgm:cxn modelId="{6ECA81B0-C291-4A77-BE31-B55F914DAC00}" type="presOf" srcId="{5DE1C90A-3B2E-4552-A3EB-337CBCC85DAB}" destId="{3EE70525-8636-4C0F-B2C0-87293245D1F0}" srcOrd="2" destOrd="0" presId="urn:microsoft.com/office/officeart/2005/8/layout/gear1"/>
    <dgm:cxn modelId="{8005C2F3-414F-48A9-A3A2-CEB1075C103F}" srcId="{D6DD1A51-94B8-4B2E-8D80-FAA6FE8C6BBD}" destId="{5DE1C90A-3B2E-4552-A3EB-337CBCC85DAB}" srcOrd="2" destOrd="0" parTransId="{9D79C3FE-2CF9-4308-9BC7-494F8C803811}" sibTransId="{80D5E55B-68A1-4B77-BC2A-8ED5072C2B4E}"/>
    <dgm:cxn modelId="{8F2F62D3-6136-48D8-AFE1-642B4F8D07A3}" type="presOf" srcId="{5A704B28-122F-412B-9412-E6A46AB6F5C7}" destId="{6263B4D9-8133-4B3E-ABE6-7BF9FD271AD6}" srcOrd="0" destOrd="0" presId="urn:microsoft.com/office/officeart/2005/8/layout/gear1"/>
    <dgm:cxn modelId="{023488EC-9724-430A-BFAD-A32A0D052A86}" type="presOf" srcId="{2A95CAF4-6D7B-441D-A401-0F186CF64FCB}" destId="{DD09841E-F70A-4701-AC20-C76351FA9881}" srcOrd="1" destOrd="0" presId="urn:microsoft.com/office/officeart/2005/8/layout/gear1"/>
    <dgm:cxn modelId="{37BF5998-FB62-4F61-8911-8E61F15331DA}" type="presOf" srcId="{5A704B28-122F-412B-9412-E6A46AB6F5C7}" destId="{0FFC4EBD-D3AE-4CA0-B5F3-B7370D3B46C7}" srcOrd="1" destOrd="0" presId="urn:microsoft.com/office/officeart/2005/8/layout/gear1"/>
    <dgm:cxn modelId="{6A80F06C-7FEA-408C-B760-6E4D4A76926A}" srcId="{D6DD1A51-94B8-4B2E-8D80-FAA6FE8C6BBD}" destId="{2A95CAF4-6D7B-441D-A401-0F186CF64FCB}" srcOrd="1" destOrd="0" parTransId="{A2415888-3D75-4DF7-9589-F1550582504B}" sibTransId="{FCD01336-8C0D-4F0F-986C-9A7D28DBA4E9}"/>
    <dgm:cxn modelId="{A7009371-F550-4F38-A8F8-3CC5A3572BA6}" type="presOf" srcId="{5A704B28-122F-412B-9412-E6A46AB6F5C7}" destId="{1D5C093B-C833-4693-8B01-A9E3F47F929D}" srcOrd="2" destOrd="0" presId="urn:microsoft.com/office/officeart/2005/8/layout/gear1"/>
    <dgm:cxn modelId="{ECC62453-7898-4A16-BA7A-98C91E0BD504}" type="presOf" srcId="{2A95CAF4-6D7B-441D-A401-0F186CF64FCB}" destId="{08720DBE-2387-400F-9DFE-5F0DA10C7444}" srcOrd="0" destOrd="0" presId="urn:microsoft.com/office/officeart/2005/8/layout/gear1"/>
    <dgm:cxn modelId="{7CD42137-DB65-47B0-840E-484A0CA429C5}" type="presOf" srcId="{5DE1C90A-3B2E-4552-A3EB-337CBCC85DAB}" destId="{E91EE3EC-431B-45A2-B9BD-918562FAAAA1}" srcOrd="3" destOrd="0" presId="urn:microsoft.com/office/officeart/2005/8/layout/gear1"/>
    <dgm:cxn modelId="{95DBD596-5C0D-445B-BE9C-6A18FED2BD00}" type="presOf" srcId="{5DE1C90A-3B2E-4552-A3EB-337CBCC85DAB}" destId="{9DA9A6AF-8754-4924-BC96-63A0F4467914}" srcOrd="0" destOrd="0" presId="urn:microsoft.com/office/officeart/2005/8/layout/gear1"/>
    <dgm:cxn modelId="{7149D5C5-BB2B-495D-89FA-935E865FC971}" type="presOf" srcId="{2A95CAF4-6D7B-441D-A401-0F186CF64FCB}" destId="{0AB44E68-94EC-4D40-AA4F-2DC4E8224B8C}" srcOrd="2" destOrd="0" presId="urn:microsoft.com/office/officeart/2005/8/layout/gear1"/>
    <dgm:cxn modelId="{1E6C319E-C57C-4283-B858-BE529BB8403C}" type="presOf" srcId="{80D5E55B-68A1-4B77-BC2A-8ED5072C2B4E}" destId="{03B8146B-D6FA-4B83-BE19-E228861F4EB5}" srcOrd="0" destOrd="0" presId="urn:microsoft.com/office/officeart/2005/8/layout/gear1"/>
    <dgm:cxn modelId="{D5218F64-07D3-4DB5-BE54-8365ADC0B88B}" type="presOf" srcId="{5DE1C90A-3B2E-4552-A3EB-337CBCC85DAB}" destId="{C67FEE9D-4A54-4BBC-A136-2B5E5A58DC52}" srcOrd="1" destOrd="0" presId="urn:microsoft.com/office/officeart/2005/8/layout/gear1"/>
    <dgm:cxn modelId="{FA483F3B-CD04-4A5B-86CB-E7B2C430B482}" type="presOf" srcId="{D6DD1A51-94B8-4B2E-8D80-FAA6FE8C6BBD}" destId="{98D49B4E-D5CD-46FB-A83E-BE18ACC62044}" srcOrd="0" destOrd="0" presId="urn:microsoft.com/office/officeart/2005/8/layout/gear1"/>
    <dgm:cxn modelId="{1889A8A2-F4C0-490A-969A-7B52166B404F}" type="presParOf" srcId="{98D49B4E-D5CD-46FB-A83E-BE18ACC62044}" destId="{6263B4D9-8133-4B3E-ABE6-7BF9FD271AD6}" srcOrd="0" destOrd="0" presId="urn:microsoft.com/office/officeart/2005/8/layout/gear1"/>
    <dgm:cxn modelId="{45660D85-D363-4165-A9D5-C351E8D34E65}" type="presParOf" srcId="{98D49B4E-D5CD-46FB-A83E-BE18ACC62044}" destId="{0FFC4EBD-D3AE-4CA0-B5F3-B7370D3B46C7}" srcOrd="1" destOrd="0" presId="urn:microsoft.com/office/officeart/2005/8/layout/gear1"/>
    <dgm:cxn modelId="{E5698F78-FDBA-41EE-BD1F-3F2CDE9A2833}" type="presParOf" srcId="{98D49B4E-D5CD-46FB-A83E-BE18ACC62044}" destId="{1D5C093B-C833-4693-8B01-A9E3F47F929D}" srcOrd="2" destOrd="0" presId="urn:microsoft.com/office/officeart/2005/8/layout/gear1"/>
    <dgm:cxn modelId="{DCC37F3D-179E-421B-A7FE-7EE9FFA3FAAC}" type="presParOf" srcId="{98D49B4E-D5CD-46FB-A83E-BE18ACC62044}" destId="{08720DBE-2387-400F-9DFE-5F0DA10C7444}" srcOrd="3" destOrd="0" presId="urn:microsoft.com/office/officeart/2005/8/layout/gear1"/>
    <dgm:cxn modelId="{9D4351FC-7C47-4106-983A-BCD515745B44}" type="presParOf" srcId="{98D49B4E-D5CD-46FB-A83E-BE18ACC62044}" destId="{DD09841E-F70A-4701-AC20-C76351FA9881}" srcOrd="4" destOrd="0" presId="urn:microsoft.com/office/officeart/2005/8/layout/gear1"/>
    <dgm:cxn modelId="{0B2CDF30-FA4F-4D45-869C-929EF006FE67}" type="presParOf" srcId="{98D49B4E-D5CD-46FB-A83E-BE18ACC62044}" destId="{0AB44E68-94EC-4D40-AA4F-2DC4E8224B8C}" srcOrd="5" destOrd="0" presId="urn:microsoft.com/office/officeart/2005/8/layout/gear1"/>
    <dgm:cxn modelId="{F2216B61-A937-4551-9AEC-3A17F946C69A}" type="presParOf" srcId="{98D49B4E-D5CD-46FB-A83E-BE18ACC62044}" destId="{9DA9A6AF-8754-4924-BC96-63A0F4467914}" srcOrd="6" destOrd="0" presId="urn:microsoft.com/office/officeart/2005/8/layout/gear1"/>
    <dgm:cxn modelId="{BE557CFE-C7DA-4486-9813-BFF380F839F7}" type="presParOf" srcId="{98D49B4E-D5CD-46FB-A83E-BE18ACC62044}" destId="{C67FEE9D-4A54-4BBC-A136-2B5E5A58DC52}" srcOrd="7" destOrd="0" presId="urn:microsoft.com/office/officeart/2005/8/layout/gear1"/>
    <dgm:cxn modelId="{B974E9A8-B20B-4045-818F-A6AA41346ABA}" type="presParOf" srcId="{98D49B4E-D5CD-46FB-A83E-BE18ACC62044}" destId="{3EE70525-8636-4C0F-B2C0-87293245D1F0}" srcOrd="8" destOrd="0" presId="urn:microsoft.com/office/officeart/2005/8/layout/gear1"/>
    <dgm:cxn modelId="{B7FB5AFA-C54C-46B9-A76F-E67F2760796B}" type="presParOf" srcId="{98D49B4E-D5CD-46FB-A83E-BE18ACC62044}" destId="{E91EE3EC-431B-45A2-B9BD-918562FAAAA1}" srcOrd="9" destOrd="0" presId="urn:microsoft.com/office/officeart/2005/8/layout/gear1"/>
    <dgm:cxn modelId="{49E4C779-E711-4F2F-BE39-7EF13F45F1BC}" type="presParOf" srcId="{98D49B4E-D5CD-46FB-A83E-BE18ACC62044}" destId="{E7E0A696-8E57-4721-99AC-971B7E1A1E83}" srcOrd="10" destOrd="0" presId="urn:microsoft.com/office/officeart/2005/8/layout/gear1"/>
    <dgm:cxn modelId="{80E09DD7-D296-47CD-B783-425EC1972314}" type="presParOf" srcId="{98D49B4E-D5CD-46FB-A83E-BE18ACC62044}" destId="{D8091964-1D05-437E-BFD2-6E0F7B45E6F9}" srcOrd="11" destOrd="0" presId="urn:microsoft.com/office/officeart/2005/8/layout/gear1"/>
    <dgm:cxn modelId="{23448C47-2AD2-49FD-A539-1C4942F56FD4}" type="presParOf" srcId="{98D49B4E-D5CD-46FB-A83E-BE18ACC62044}" destId="{03B8146B-D6FA-4B83-BE19-E228861F4EB5}" srcOrd="12" destOrd="0" presId="urn:microsoft.com/office/officeart/2005/8/layout/gear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D8C993-65E6-4E86-83C1-62E1DA0CC8CB}" type="doc">
      <dgm:prSet loTypeId="urn:microsoft.com/office/officeart/2005/8/layout/vProcess5" loCatId="process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A82548-060C-49DD-A03A-0A3DA6D97343}">
      <dgm:prSet phldrT="[Text]" custT="1"/>
      <dgm:spPr/>
      <dgm:t>
        <a:bodyPr/>
        <a:lstStyle/>
        <a:p>
          <a:pPr algn="ctr"/>
          <a:r>
            <a:rPr lang="en-US" sz="2800" b="0" i="0" smtClean="0"/>
            <a:t>Nghiên cứu cơ sở lý thuyết và  nguyên lý thiết kế mô hình mã dòng</a:t>
          </a:r>
          <a:endParaRPr lang="en-US" sz="2800" b="0" i="0"/>
        </a:p>
      </dgm:t>
    </dgm:pt>
    <dgm:pt modelId="{08E710A9-01F8-4B6D-834B-38739D662B24}" type="parTrans" cxnId="{76B7ED7C-9F45-44BE-9075-CD4972824F4A}">
      <dgm:prSet/>
      <dgm:spPr/>
      <dgm:t>
        <a:bodyPr/>
        <a:lstStyle/>
        <a:p>
          <a:endParaRPr lang="en-US" b="0"/>
        </a:p>
      </dgm:t>
    </dgm:pt>
    <dgm:pt modelId="{E1AAA9AF-F738-462B-A49C-0E356814CD23}" type="sibTrans" cxnId="{76B7ED7C-9F45-44BE-9075-CD4972824F4A}">
      <dgm:prSet/>
      <dgm:spPr/>
      <dgm:t>
        <a:bodyPr/>
        <a:lstStyle/>
        <a:p>
          <a:endParaRPr lang="en-US" b="0"/>
        </a:p>
      </dgm:t>
    </dgm:pt>
    <dgm:pt modelId="{0A373F26-9F4C-479D-8502-BAAA76504BF1}">
      <dgm:prSet phldrT="[Text]" custT="1"/>
      <dgm:spPr/>
      <dgm:t>
        <a:bodyPr/>
        <a:lstStyle/>
        <a:p>
          <a:pPr algn="ctr"/>
          <a:r>
            <a:rPr lang="en-US" sz="2800" b="0" smtClean="0"/>
            <a:t>Khảo sát chi tiết mã dòng ZUC</a:t>
          </a:r>
          <a:endParaRPr lang="en-US" sz="2800" b="0"/>
        </a:p>
      </dgm:t>
    </dgm:pt>
    <dgm:pt modelId="{5FD65D6B-50EC-4B40-B320-96A36F058925}" type="parTrans" cxnId="{0F72563C-853E-4B54-A17D-EC8D025C7AE3}">
      <dgm:prSet/>
      <dgm:spPr/>
      <dgm:t>
        <a:bodyPr/>
        <a:lstStyle/>
        <a:p>
          <a:endParaRPr lang="en-US" b="0"/>
        </a:p>
      </dgm:t>
    </dgm:pt>
    <dgm:pt modelId="{B2BF6BE3-0B75-4965-B29E-0D8DB3DA8843}" type="sibTrans" cxnId="{0F72563C-853E-4B54-A17D-EC8D025C7AE3}">
      <dgm:prSet/>
      <dgm:spPr/>
      <dgm:t>
        <a:bodyPr/>
        <a:lstStyle/>
        <a:p>
          <a:endParaRPr lang="en-US" b="0"/>
        </a:p>
      </dgm:t>
    </dgm:pt>
    <dgm:pt modelId="{0F0E6CF9-2B84-482C-9FE7-B997DE66007E}">
      <dgm:prSet phldrT="[Text]" custT="1"/>
      <dgm:spPr/>
      <dgm:t>
        <a:bodyPr/>
        <a:lstStyle/>
        <a:p>
          <a:pPr algn="ctr"/>
          <a:r>
            <a:rPr lang="en-US" sz="2800" b="0" smtClean="0"/>
            <a:t>Hiện thực chương trình minh họa</a:t>
          </a:r>
          <a:endParaRPr lang="en-US" sz="2800" b="0"/>
        </a:p>
      </dgm:t>
    </dgm:pt>
    <dgm:pt modelId="{2F0F38B6-E2E4-43F4-A356-AF94140F6B02}" type="parTrans" cxnId="{7D875DF5-5F31-4B9A-A38A-FFEC7ED1CDBB}">
      <dgm:prSet/>
      <dgm:spPr/>
      <dgm:t>
        <a:bodyPr/>
        <a:lstStyle/>
        <a:p>
          <a:endParaRPr lang="en-US" b="0"/>
        </a:p>
      </dgm:t>
    </dgm:pt>
    <dgm:pt modelId="{F2CB26F1-90DF-4EC0-A7F0-46BC512D4641}" type="sibTrans" cxnId="{7D875DF5-5F31-4B9A-A38A-FFEC7ED1CDBB}">
      <dgm:prSet/>
      <dgm:spPr/>
      <dgm:t>
        <a:bodyPr/>
        <a:lstStyle/>
        <a:p>
          <a:endParaRPr lang="en-US" b="0"/>
        </a:p>
      </dgm:t>
    </dgm:pt>
    <dgm:pt modelId="{4C86DB32-D473-432B-B54E-9463BF83C3A8}">
      <dgm:prSet phldrT="[Text]" custT="1"/>
      <dgm:spPr/>
      <dgm:t>
        <a:bodyPr/>
        <a:lstStyle/>
        <a:p>
          <a:pPr algn="ctr"/>
          <a:r>
            <a:rPr lang="en-US" sz="2800" b="0" smtClean="0"/>
            <a:t>So sánh tốc độ ZUC với mã khối. Đo đạc các đặc tính mật mã của ZUC</a:t>
          </a:r>
          <a:endParaRPr lang="en-US" sz="2800" b="0"/>
        </a:p>
      </dgm:t>
    </dgm:pt>
    <dgm:pt modelId="{4CDFB860-B795-4D38-BD25-995A35DA041E}" type="parTrans" cxnId="{972F395F-859B-4AC7-BE42-6718AF3AA247}">
      <dgm:prSet/>
      <dgm:spPr/>
      <dgm:t>
        <a:bodyPr/>
        <a:lstStyle/>
        <a:p>
          <a:endParaRPr lang="en-US" b="0"/>
        </a:p>
      </dgm:t>
    </dgm:pt>
    <dgm:pt modelId="{20FE42E4-073E-4228-83BC-03D18846177C}" type="sibTrans" cxnId="{972F395F-859B-4AC7-BE42-6718AF3AA247}">
      <dgm:prSet/>
      <dgm:spPr/>
      <dgm:t>
        <a:bodyPr/>
        <a:lstStyle/>
        <a:p>
          <a:endParaRPr lang="en-US" b="0"/>
        </a:p>
      </dgm:t>
    </dgm:pt>
    <dgm:pt modelId="{C3E5E6DB-11D9-4365-9B76-46C32981A174}" type="pres">
      <dgm:prSet presAssocID="{17D8C993-65E6-4E86-83C1-62E1DA0CC8CB}" presName="outerComposite" presStyleCnt="0">
        <dgm:presLayoutVars>
          <dgm:chMax val="5"/>
          <dgm:dir/>
          <dgm:resizeHandles val="exact"/>
        </dgm:presLayoutVars>
      </dgm:prSet>
      <dgm:spPr/>
    </dgm:pt>
    <dgm:pt modelId="{9A5549C6-C78F-4C58-A2C8-7B659A9734D7}" type="pres">
      <dgm:prSet presAssocID="{17D8C993-65E6-4E86-83C1-62E1DA0CC8CB}" presName="dummyMaxCanvas" presStyleCnt="0">
        <dgm:presLayoutVars/>
      </dgm:prSet>
      <dgm:spPr/>
    </dgm:pt>
    <dgm:pt modelId="{47B2D493-6887-473D-9F40-BA2159EDC69A}" type="pres">
      <dgm:prSet presAssocID="{17D8C993-65E6-4E86-83C1-62E1DA0CC8CB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F0DD-E0E7-4A51-8195-02A473B41B65}" type="pres">
      <dgm:prSet presAssocID="{17D8C993-65E6-4E86-83C1-62E1DA0CC8CB}" presName="FourNodes_2" presStyleLbl="node1" presStyleIdx="1" presStyleCnt="4">
        <dgm:presLayoutVars>
          <dgm:bulletEnabled val="1"/>
        </dgm:presLayoutVars>
      </dgm:prSet>
      <dgm:spPr/>
    </dgm:pt>
    <dgm:pt modelId="{9418B361-B839-44F1-B398-02108B65D047}" type="pres">
      <dgm:prSet presAssocID="{17D8C993-65E6-4E86-83C1-62E1DA0CC8CB}" presName="FourNodes_3" presStyleLbl="node1" presStyleIdx="2" presStyleCnt="4">
        <dgm:presLayoutVars>
          <dgm:bulletEnabled val="1"/>
        </dgm:presLayoutVars>
      </dgm:prSet>
      <dgm:spPr/>
    </dgm:pt>
    <dgm:pt modelId="{C544200B-68D4-4571-92B5-142B3DC00243}" type="pres">
      <dgm:prSet presAssocID="{17D8C993-65E6-4E86-83C1-62E1DA0CC8CB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CD22E2-1C21-4C4A-B92C-EC9EBBE995B0}" type="pres">
      <dgm:prSet presAssocID="{17D8C993-65E6-4E86-83C1-62E1DA0CC8CB}" presName="FourConn_1-2" presStyleLbl="fgAccFollowNode1" presStyleIdx="0" presStyleCnt="3">
        <dgm:presLayoutVars>
          <dgm:bulletEnabled val="1"/>
        </dgm:presLayoutVars>
      </dgm:prSet>
      <dgm:spPr/>
    </dgm:pt>
    <dgm:pt modelId="{D1D5991D-07C5-4ED5-9996-CB1264C74B3F}" type="pres">
      <dgm:prSet presAssocID="{17D8C993-65E6-4E86-83C1-62E1DA0CC8CB}" presName="FourConn_2-3" presStyleLbl="fgAccFollowNode1" presStyleIdx="1" presStyleCnt="3">
        <dgm:presLayoutVars>
          <dgm:bulletEnabled val="1"/>
        </dgm:presLayoutVars>
      </dgm:prSet>
      <dgm:spPr/>
    </dgm:pt>
    <dgm:pt modelId="{6A537FB6-99B7-45DE-9868-D8C0AF5908F6}" type="pres">
      <dgm:prSet presAssocID="{17D8C993-65E6-4E86-83C1-62E1DA0CC8CB}" presName="FourConn_3-4" presStyleLbl="fgAccFollowNode1" presStyleIdx="2" presStyleCnt="3">
        <dgm:presLayoutVars>
          <dgm:bulletEnabled val="1"/>
        </dgm:presLayoutVars>
      </dgm:prSet>
      <dgm:spPr/>
    </dgm:pt>
    <dgm:pt modelId="{D0263946-97AC-4D5D-9146-E1F46450816C}" type="pres">
      <dgm:prSet presAssocID="{17D8C993-65E6-4E86-83C1-62E1DA0CC8CB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052A1-E5ED-410F-95E8-4E7411360E62}" type="pres">
      <dgm:prSet presAssocID="{17D8C993-65E6-4E86-83C1-62E1DA0CC8CB}" presName="FourNodes_2_text" presStyleLbl="node1" presStyleIdx="3" presStyleCnt="4">
        <dgm:presLayoutVars>
          <dgm:bulletEnabled val="1"/>
        </dgm:presLayoutVars>
      </dgm:prSet>
      <dgm:spPr/>
    </dgm:pt>
    <dgm:pt modelId="{B31F3967-4593-4AA3-B318-12207C4FA76C}" type="pres">
      <dgm:prSet presAssocID="{17D8C993-65E6-4E86-83C1-62E1DA0CC8CB}" presName="FourNodes_3_text" presStyleLbl="node1" presStyleIdx="3" presStyleCnt="4">
        <dgm:presLayoutVars>
          <dgm:bulletEnabled val="1"/>
        </dgm:presLayoutVars>
      </dgm:prSet>
      <dgm:spPr/>
    </dgm:pt>
    <dgm:pt modelId="{A2CE3B0B-537B-452F-8987-E819AA6F8545}" type="pres">
      <dgm:prSet presAssocID="{17D8C993-65E6-4E86-83C1-62E1DA0CC8CB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4B92CE-2B5F-437F-84F2-5184EB3AFFF0}" type="presOf" srcId="{0A373F26-9F4C-479D-8502-BAAA76504BF1}" destId="{BCB052A1-E5ED-410F-95E8-4E7411360E62}" srcOrd="1" destOrd="0" presId="urn:microsoft.com/office/officeart/2005/8/layout/vProcess5"/>
    <dgm:cxn modelId="{30F0857F-EDD8-49DB-A58F-B90EACBEC326}" type="presOf" srcId="{E1AAA9AF-F738-462B-A49C-0E356814CD23}" destId="{4ECD22E2-1C21-4C4A-B92C-EC9EBBE995B0}" srcOrd="0" destOrd="0" presId="urn:microsoft.com/office/officeart/2005/8/layout/vProcess5"/>
    <dgm:cxn modelId="{3AD00FDD-A635-4413-99CB-19FC6B9B1290}" type="presOf" srcId="{B2BF6BE3-0B75-4965-B29E-0D8DB3DA8843}" destId="{D1D5991D-07C5-4ED5-9996-CB1264C74B3F}" srcOrd="0" destOrd="0" presId="urn:microsoft.com/office/officeart/2005/8/layout/vProcess5"/>
    <dgm:cxn modelId="{BE996C9D-E049-48DA-BF58-309A4BAE8E14}" type="presOf" srcId="{F2CB26F1-90DF-4EC0-A7F0-46BC512D4641}" destId="{6A537FB6-99B7-45DE-9868-D8C0AF5908F6}" srcOrd="0" destOrd="0" presId="urn:microsoft.com/office/officeart/2005/8/layout/vProcess5"/>
    <dgm:cxn modelId="{972F395F-859B-4AC7-BE42-6718AF3AA247}" srcId="{17D8C993-65E6-4E86-83C1-62E1DA0CC8CB}" destId="{4C86DB32-D473-432B-B54E-9463BF83C3A8}" srcOrd="3" destOrd="0" parTransId="{4CDFB860-B795-4D38-BD25-995A35DA041E}" sibTransId="{20FE42E4-073E-4228-83BC-03D18846177C}"/>
    <dgm:cxn modelId="{55D4976E-B8CA-4536-885D-194C94FA90A4}" type="presOf" srcId="{17D8C993-65E6-4E86-83C1-62E1DA0CC8CB}" destId="{C3E5E6DB-11D9-4365-9B76-46C32981A174}" srcOrd="0" destOrd="0" presId="urn:microsoft.com/office/officeart/2005/8/layout/vProcess5"/>
    <dgm:cxn modelId="{0F72563C-853E-4B54-A17D-EC8D025C7AE3}" srcId="{17D8C993-65E6-4E86-83C1-62E1DA0CC8CB}" destId="{0A373F26-9F4C-479D-8502-BAAA76504BF1}" srcOrd="1" destOrd="0" parTransId="{5FD65D6B-50EC-4B40-B320-96A36F058925}" sibTransId="{B2BF6BE3-0B75-4965-B29E-0D8DB3DA8843}"/>
    <dgm:cxn modelId="{52705A31-C52E-436B-B485-7AEA119BA798}" type="presOf" srcId="{2AA82548-060C-49DD-A03A-0A3DA6D97343}" destId="{47B2D493-6887-473D-9F40-BA2159EDC69A}" srcOrd="0" destOrd="0" presId="urn:microsoft.com/office/officeart/2005/8/layout/vProcess5"/>
    <dgm:cxn modelId="{9A8AE035-C054-464B-A239-73B305B4904E}" type="presOf" srcId="{4C86DB32-D473-432B-B54E-9463BF83C3A8}" destId="{A2CE3B0B-537B-452F-8987-E819AA6F8545}" srcOrd="1" destOrd="0" presId="urn:microsoft.com/office/officeart/2005/8/layout/vProcess5"/>
    <dgm:cxn modelId="{76B7ED7C-9F45-44BE-9075-CD4972824F4A}" srcId="{17D8C993-65E6-4E86-83C1-62E1DA0CC8CB}" destId="{2AA82548-060C-49DD-A03A-0A3DA6D97343}" srcOrd="0" destOrd="0" parTransId="{08E710A9-01F8-4B6D-834B-38739D662B24}" sibTransId="{E1AAA9AF-F738-462B-A49C-0E356814CD23}"/>
    <dgm:cxn modelId="{489AB16F-C8FD-48FA-993F-03448A25954E}" type="presOf" srcId="{0F0E6CF9-2B84-482C-9FE7-B997DE66007E}" destId="{9418B361-B839-44F1-B398-02108B65D047}" srcOrd="0" destOrd="0" presId="urn:microsoft.com/office/officeart/2005/8/layout/vProcess5"/>
    <dgm:cxn modelId="{A16D70AF-C114-4077-ADFC-65DD6B077FBA}" type="presOf" srcId="{4C86DB32-D473-432B-B54E-9463BF83C3A8}" destId="{C544200B-68D4-4571-92B5-142B3DC00243}" srcOrd="0" destOrd="0" presId="urn:microsoft.com/office/officeart/2005/8/layout/vProcess5"/>
    <dgm:cxn modelId="{7D875DF5-5F31-4B9A-A38A-FFEC7ED1CDBB}" srcId="{17D8C993-65E6-4E86-83C1-62E1DA0CC8CB}" destId="{0F0E6CF9-2B84-482C-9FE7-B997DE66007E}" srcOrd="2" destOrd="0" parTransId="{2F0F38B6-E2E4-43F4-A356-AF94140F6B02}" sibTransId="{F2CB26F1-90DF-4EC0-A7F0-46BC512D4641}"/>
    <dgm:cxn modelId="{CF2D9468-43F0-4A8B-B00A-E2BE4A7FD9DF}" type="presOf" srcId="{0F0E6CF9-2B84-482C-9FE7-B997DE66007E}" destId="{B31F3967-4593-4AA3-B318-12207C4FA76C}" srcOrd="1" destOrd="0" presId="urn:microsoft.com/office/officeart/2005/8/layout/vProcess5"/>
    <dgm:cxn modelId="{00B0D506-E0B5-4E83-9738-CBA62624A58E}" type="presOf" srcId="{2AA82548-060C-49DD-A03A-0A3DA6D97343}" destId="{D0263946-97AC-4D5D-9146-E1F46450816C}" srcOrd="1" destOrd="0" presId="urn:microsoft.com/office/officeart/2005/8/layout/vProcess5"/>
    <dgm:cxn modelId="{AF8BD3B4-C033-4798-A3DB-6787A3EB0D34}" type="presOf" srcId="{0A373F26-9F4C-479D-8502-BAAA76504BF1}" destId="{B40FF0DD-E0E7-4A51-8195-02A473B41B65}" srcOrd="0" destOrd="0" presId="urn:microsoft.com/office/officeart/2005/8/layout/vProcess5"/>
    <dgm:cxn modelId="{4C2EF334-457C-4745-B348-BA6EEBDDF693}" type="presParOf" srcId="{C3E5E6DB-11D9-4365-9B76-46C32981A174}" destId="{9A5549C6-C78F-4C58-A2C8-7B659A9734D7}" srcOrd="0" destOrd="0" presId="urn:microsoft.com/office/officeart/2005/8/layout/vProcess5"/>
    <dgm:cxn modelId="{7BE67580-A53B-455E-AB8A-5A47870360AC}" type="presParOf" srcId="{C3E5E6DB-11D9-4365-9B76-46C32981A174}" destId="{47B2D493-6887-473D-9F40-BA2159EDC69A}" srcOrd="1" destOrd="0" presId="urn:microsoft.com/office/officeart/2005/8/layout/vProcess5"/>
    <dgm:cxn modelId="{E07E523E-CCC2-40D6-B6F4-7DFBA3F65B03}" type="presParOf" srcId="{C3E5E6DB-11D9-4365-9B76-46C32981A174}" destId="{B40FF0DD-E0E7-4A51-8195-02A473B41B65}" srcOrd="2" destOrd="0" presId="urn:microsoft.com/office/officeart/2005/8/layout/vProcess5"/>
    <dgm:cxn modelId="{D63D1ECB-E79D-4D69-91BB-39FC1F2827FA}" type="presParOf" srcId="{C3E5E6DB-11D9-4365-9B76-46C32981A174}" destId="{9418B361-B839-44F1-B398-02108B65D047}" srcOrd="3" destOrd="0" presId="urn:microsoft.com/office/officeart/2005/8/layout/vProcess5"/>
    <dgm:cxn modelId="{28A9C64B-2526-4554-B050-1247532026F3}" type="presParOf" srcId="{C3E5E6DB-11D9-4365-9B76-46C32981A174}" destId="{C544200B-68D4-4571-92B5-142B3DC00243}" srcOrd="4" destOrd="0" presId="urn:microsoft.com/office/officeart/2005/8/layout/vProcess5"/>
    <dgm:cxn modelId="{74154413-FE37-4601-84A9-844F2C66522B}" type="presParOf" srcId="{C3E5E6DB-11D9-4365-9B76-46C32981A174}" destId="{4ECD22E2-1C21-4C4A-B92C-EC9EBBE995B0}" srcOrd="5" destOrd="0" presId="urn:microsoft.com/office/officeart/2005/8/layout/vProcess5"/>
    <dgm:cxn modelId="{63A77489-E31D-404C-B055-B42594CE2112}" type="presParOf" srcId="{C3E5E6DB-11D9-4365-9B76-46C32981A174}" destId="{D1D5991D-07C5-4ED5-9996-CB1264C74B3F}" srcOrd="6" destOrd="0" presId="urn:microsoft.com/office/officeart/2005/8/layout/vProcess5"/>
    <dgm:cxn modelId="{6334F7CE-B118-48F8-87C8-A2FFC3BE5519}" type="presParOf" srcId="{C3E5E6DB-11D9-4365-9B76-46C32981A174}" destId="{6A537FB6-99B7-45DE-9868-D8C0AF5908F6}" srcOrd="7" destOrd="0" presId="urn:microsoft.com/office/officeart/2005/8/layout/vProcess5"/>
    <dgm:cxn modelId="{812BFC82-2859-460B-812D-42CB315ACEA4}" type="presParOf" srcId="{C3E5E6DB-11D9-4365-9B76-46C32981A174}" destId="{D0263946-97AC-4D5D-9146-E1F46450816C}" srcOrd="8" destOrd="0" presId="urn:microsoft.com/office/officeart/2005/8/layout/vProcess5"/>
    <dgm:cxn modelId="{D48F2015-2470-40F0-9441-F923B1E12D86}" type="presParOf" srcId="{C3E5E6DB-11D9-4365-9B76-46C32981A174}" destId="{BCB052A1-E5ED-410F-95E8-4E7411360E62}" srcOrd="9" destOrd="0" presId="urn:microsoft.com/office/officeart/2005/8/layout/vProcess5"/>
    <dgm:cxn modelId="{66A001D1-84CE-4C14-9A0D-8DF1CF4F6AC8}" type="presParOf" srcId="{C3E5E6DB-11D9-4365-9B76-46C32981A174}" destId="{B31F3967-4593-4AA3-B318-12207C4FA76C}" srcOrd="10" destOrd="0" presId="urn:microsoft.com/office/officeart/2005/8/layout/vProcess5"/>
    <dgm:cxn modelId="{044B1070-7551-4F85-83AF-6D2DED3C3AAC}" type="presParOf" srcId="{C3E5E6DB-11D9-4365-9B76-46C32981A174}" destId="{A2CE3B0B-537B-452F-8987-E819AA6F8545}" srcOrd="11" destOrd="0" presId="urn:microsoft.com/office/officeart/2005/8/layout/v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D72D6-FB86-4EE7-8DB4-32999EA3F4EF}" type="datetimeFigureOut">
              <a:rPr lang="en-US" smtClean="0"/>
              <a:pPr/>
              <a:t>6/8/2011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5F01C-8DF4-43A8-A134-55941FC7D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rypt.eu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3334A-DB5E-4A85-981F-F942CC317F42}" type="slidenum">
              <a:rPr lang="en-US"/>
              <a:pPr/>
              <a:t>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mtClean="0"/>
              <a:t>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ECRYPT (</a:t>
            </a:r>
            <a:r>
              <a:rPr lang="en-US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http://www.ecrypt.eu.org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smtClean="0"/>
          </a:p>
          <a:p>
            <a:pPr>
              <a:buFontTx/>
              <a:buChar char="-"/>
            </a:pPr>
            <a:r>
              <a:rPr lang="en-US" smtClean="0"/>
              <a:t>Steve Babbage (công tác tại Vodafone Group R&amp;D).</a:t>
            </a:r>
          </a:p>
          <a:p>
            <a:pPr>
              <a:buFontTx/>
              <a:buChar char="-"/>
            </a:pPr>
            <a:r>
              <a:rPr lang="en-US" baseline="0" smtClean="0"/>
              <a:t> </a:t>
            </a:r>
            <a:r>
              <a:rPr lang="en-US" smtClean="0"/>
              <a:t>Adi Shamir (một trong những người phát minh ra RSA).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smtClean="0"/>
              <a:t>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là viết tắt của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Chongzhi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một nhà toán học và thiên văn học người Trung Quốc vào thế kỷ thứ 5.</a:t>
            </a:r>
          </a:p>
          <a:p>
            <a:pPr>
              <a:buFontTx/>
              <a:buChar char="-"/>
            </a:pPr>
            <a:r>
              <a:rPr lang="en-US" b="1" smtClean="0"/>
              <a:t> DACAS</a:t>
            </a:r>
            <a:r>
              <a:rPr lang="en-US" smtClean="0"/>
              <a:t> (Trung tâm nghiên cứu an toàn tuyền thông và bảo mật dữ liệu của Viện hàn lâm khoa học Trung Quốc)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3352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Times" pitchFamily="80" charset="0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3FFFB8C-1563-4C6D-94A0-D93144880F94}" type="datetime1">
              <a:rPr lang="vi-VN" smtClean="0"/>
              <a:pPr/>
              <a:t>08/06/2011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0F15672-E9AF-4569-A239-FD6877E664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294124-47EA-4536-AD0A-FC4FCEA2FD23}" type="datetime1">
              <a:rPr lang="vi-VN" smtClean="0"/>
              <a:pPr/>
              <a:t>08/06/2011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54274-6C47-4D4B-8630-CC803E51C3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fld id="{B4C9DFBF-0CBD-44B4-A331-21516CA3A1A8}" type="datetime1">
              <a:rPr lang="vi-VN" smtClean="0"/>
              <a:pPr/>
              <a:t>08/06/2011</a:t>
            </a:fld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j-lt"/>
              </a:defRPr>
            </a:lvl1pPr>
          </a:lstStyle>
          <a:p>
            <a:fld id="{8A6F3357-8279-44C8-978D-A33AB67D96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75688" y="0"/>
            <a:ext cx="4683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pitchFamily="80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-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pitchFamily="80" charset="0"/>
        <a:buChar char="•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8825" y="1600200"/>
            <a:ext cx="7623175" cy="1752600"/>
          </a:xfrm>
        </p:spPr>
        <p:txBody>
          <a:bodyPr/>
          <a:lstStyle/>
          <a:p>
            <a:pPr algn="ctr"/>
            <a:r>
              <a:rPr lang="en-US" b="1" smtClean="0"/>
              <a:t>KHẢO SÁT MÃ DÒNG VÀ ỨNG DỤNG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3962400"/>
            <a:ext cx="5410200" cy="1752600"/>
          </a:xfrm>
        </p:spPr>
        <p:txBody>
          <a:bodyPr/>
          <a:lstStyle/>
          <a:p>
            <a:r>
              <a:rPr lang="en-US" sz="2400" b="1" smtClean="0"/>
              <a:t>GVHD:</a:t>
            </a:r>
            <a:r>
              <a:rPr lang="en-US" sz="2400" smtClean="0"/>
              <a:t> PGS.TS. Nguyễn Đình Thúc</a:t>
            </a:r>
          </a:p>
          <a:p>
            <a:r>
              <a:rPr lang="en-US" sz="2400" b="1" smtClean="0"/>
              <a:t>SVTH:</a:t>
            </a:r>
            <a:r>
              <a:rPr lang="en-US" sz="2400" smtClean="0"/>
              <a:t> Nguyễn Xuân Huy – 0712196</a:t>
            </a:r>
          </a:p>
          <a:p>
            <a:r>
              <a:rPr lang="en-US" sz="2400" smtClean="0"/>
              <a:t>	 Trần Quốc Huy – 0712204</a:t>
            </a:r>
            <a:endParaRPr lang="en-US" sz="24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0" y="76200"/>
            <a:ext cx="6553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TRƯỜNG ĐẠI HỌC KHOA HỌC TỰ NHIÊN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KHOA CÔNG NGHỆ THÔNG TIN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BỘ MÔN CÔNG NGHỆ TRI THỨC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" y="3448050"/>
            <a:ext cx="33337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4000" b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08/06/2011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Giới thiệu và mục tiêu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Lý do cần đến mã dòng:</a:t>
            </a:r>
          </a:p>
          <a:p>
            <a:pPr lvl="1"/>
            <a:r>
              <a:rPr lang="en-US" smtClean="0"/>
              <a:t>Nhu </a:t>
            </a:r>
            <a:r>
              <a:rPr lang="en-US" smtClean="0"/>
              <a:t>cầu đảm bảo bí mật khi thực hiện các cuộc gọi, hay các dịch vụ thông qua mạng </a:t>
            </a:r>
            <a:r>
              <a:rPr lang="en-US" smtClean="0"/>
              <a:t>di </a:t>
            </a:r>
            <a:r>
              <a:rPr lang="en-US" smtClean="0"/>
              <a:t>động.</a:t>
            </a:r>
          </a:p>
          <a:p>
            <a:pPr lvl="1"/>
            <a:r>
              <a:rPr lang="en-US" smtClean="0"/>
              <a:t>Sự xuất hiện </a:t>
            </a:r>
            <a:r>
              <a:rPr lang="en-US" smtClean="0"/>
              <a:t>những công nghệ mạng di động mới như GPRS, 3G, EPS (LTE – </a:t>
            </a:r>
            <a:r>
              <a:rPr lang="en-US" smtClean="0"/>
              <a:t>SAE</a:t>
            </a:r>
            <a:r>
              <a:rPr lang="en-US" smtClean="0"/>
              <a:t>)…</a:t>
            </a:r>
          </a:p>
          <a:p>
            <a:pPr lvl="1"/>
            <a:r>
              <a:rPr lang="en-US" smtClean="0"/>
              <a:t>Yêu </a:t>
            </a:r>
            <a:r>
              <a:rPr lang="en-US" smtClean="0"/>
              <a:t>cầu xử lý tín hiệu biến thiên theo </a:t>
            </a:r>
            <a:r>
              <a:rPr lang="en-US" smtClean="0"/>
              <a:t>thời </a:t>
            </a:r>
            <a:r>
              <a:rPr lang="en-US" smtClean="0"/>
              <a:t>gian.</a:t>
            </a:r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08/06/2011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114800"/>
            <a:ext cx="23050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Giới thiệu và mục tiêu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Thực trạng:</a:t>
            </a:r>
          </a:p>
          <a:p>
            <a:pPr lvl="1"/>
            <a:r>
              <a:rPr lang="en-US" smtClean="0"/>
              <a:t>Kỷ </a:t>
            </a:r>
            <a:r>
              <a:rPr lang="en-US" smtClean="0"/>
              <a:t>nguyên của mã dòng thực sự là vào những </a:t>
            </a:r>
            <a:r>
              <a:rPr lang="en-US" smtClean="0"/>
              <a:t>năm </a:t>
            </a:r>
            <a:r>
              <a:rPr lang="en-US" b="1" smtClean="0">
                <a:solidFill>
                  <a:srgbClr val="0000FF"/>
                </a:solidFill>
              </a:rPr>
              <a:t>1960</a:t>
            </a:r>
            <a:r>
              <a:rPr lang="en-US" smtClean="0"/>
              <a:t>. Các </a:t>
            </a:r>
            <a:r>
              <a:rPr lang="en-US" smtClean="0"/>
              <a:t>thiết </a:t>
            </a:r>
            <a:r>
              <a:rPr lang="en-US" smtClean="0"/>
              <a:t>bị </a:t>
            </a:r>
            <a:r>
              <a:rPr lang="en-US" smtClean="0"/>
              <a:t>mã hóa điện tử bán dẫn</a:t>
            </a:r>
            <a:r>
              <a:rPr lang="en-US" smtClean="0"/>
              <a:t> </a:t>
            </a:r>
            <a:r>
              <a:rPr lang="en-US" smtClean="0"/>
              <a:t>có </a:t>
            </a:r>
            <a:r>
              <a:rPr lang="en-US" b="1" i="1" smtClean="0">
                <a:solidFill>
                  <a:srgbClr val="FF0000"/>
                </a:solidFill>
              </a:rPr>
              <a:t>bộ nhớ với dung lượng rất thấp</a:t>
            </a:r>
            <a:r>
              <a:rPr lang="en-US" smtClean="0"/>
              <a:t> nên </a:t>
            </a:r>
            <a:r>
              <a:rPr lang="en-US" b="1" i="1" smtClean="0"/>
              <a:t>mã dòng trở nên phổ biến hơn</a:t>
            </a:r>
            <a:r>
              <a:rPr lang="en-US" smtClean="0"/>
              <a:t> </a:t>
            </a:r>
            <a:r>
              <a:rPr lang="en-US" smtClean="0"/>
              <a:t>mã </a:t>
            </a:r>
            <a:r>
              <a:rPr lang="en-US" smtClean="0"/>
              <a:t>khối.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Ngày </a:t>
            </a:r>
            <a:r>
              <a:rPr lang="en-US" b="1" smtClean="0">
                <a:solidFill>
                  <a:srgbClr val="0000FF"/>
                </a:solidFill>
              </a:rPr>
              <a:t>nay</a:t>
            </a:r>
            <a:r>
              <a:rPr lang="en-US" smtClean="0"/>
              <a:t> với sự phát triển công nghệ trên các thiết bị, các vấn đề đó không còn là trở ngại, nên </a:t>
            </a:r>
            <a:r>
              <a:rPr lang="en-US" b="1" i="1" smtClean="0"/>
              <a:t>mã khối lại chiếm ưu thế </a:t>
            </a:r>
            <a:r>
              <a:rPr lang="en-US" b="1" i="1" smtClean="0"/>
              <a:t>hơn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Trên </a:t>
            </a:r>
            <a:r>
              <a:rPr lang="en-US" b="1" smtClean="0">
                <a:solidFill>
                  <a:srgbClr val="0000FF"/>
                </a:solidFill>
              </a:rPr>
              <a:t>GSM</a:t>
            </a:r>
            <a:r>
              <a:rPr lang="en-US" smtClean="0"/>
              <a:t>: </a:t>
            </a:r>
            <a:r>
              <a:rPr lang="en-US" b="1" smtClean="0"/>
              <a:t>2G</a:t>
            </a:r>
            <a:r>
              <a:rPr lang="en-US" smtClean="0"/>
              <a:t> dùng mã </a:t>
            </a:r>
            <a:r>
              <a:rPr lang="en-US" smtClean="0"/>
              <a:t>dòng </a:t>
            </a:r>
            <a:r>
              <a:rPr lang="en-US" b="1" smtClean="0"/>
              <a:t>A5/x</a:t>
            </a:r>
            <a:r>
              <a:rPr lang="en-US" smtClean="0"/>
              <a:t>, sang </a:t>
            </a:r>
            <a:r>
              <a:rPr lang="en-US" b="1" smtClean="0"/>
              <a:t>3G</a:t>
            </a:r>
            <a:r>
              <a:rPr lang="en-US" smtClean="0"/>
              <a:t> dùng mã </a:t>
            </a:r>
            <a:r>
              <a:rPr lang="en-US" smtClean="0"/>
              <a:t>khối </a:t>
            </a:r>
            <a:r>
              <a:rPr lang="en-US" b="1" smtClean="0"/>
              <a:t>Kasumi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Trên </a:t>
            </a:r>
            <a:r>
              <a:rPr lang="en-US" b="1" smtClean="0">
                <a:solidFill>
                  <a:srgbClr val="0000FF"/>
                </a:solidFill>
              </a:rPr>
              <a:t>Wi-Fi</a:t>
            </a:r>
            <a:r>
              <a:rPr lang="en-US" smtClean="0"/>
              <a:t>: </a:t>
            </a:r>
            <a:r>
              <a:rPr lang="en-US" b="1" smtClean="0"/>
              <a:t>IEEE </a:t>
            </a:r>
            <a:r>
              <a:rPr lang="en-US" b="1" smtClean="0"/>
              <a:t>802.11a/b</a:t>
            </a:r>
            <a:r>
              <a:rPr lang="en-US" smtClean="0"/>
              <a:t> </a:t>
            </a:r>
            <a:r>
              <a:rPr lang="en-US" smtClean="0"/>
              <a:t>dùng mã </a:t>
            </a:r>
            <a:r>
              <a:rPr lang="en-US" smtClean="0"/>
              <a:t>dòng </a:t>
            </a:r>
            <a:r>
              <a:rPr lang="en-US" b="1" smtClean="0"/>
              <a:t>RC4</a:t>
            </a:r>
            <a:r>
              <a:rPr lang="en-US" smtClean="0"/>
              <a:t>, sang </a:t>
            </a:r>
            <a:r>
              <a:rPr lang="en-US" b="1" smtClean="0"/>
              <a:t>IEEE </a:t>
            </a:r>
            <a:r>
              <a:rPr lang="en-US" b="1" smtClean="0"/>
              <a:t>802.11i</a:t>
            </a:r>
            <a:r>
              <a:rPr lang="en-US" smtClean="0"/>
              <a:t> </a:t>
            </a:r>
            <a:r>
              <a:rPr lang="en-US" smtClean="0"/>
              <a:t>dùng </a:t>
            </a:r>
            <a:r>
              <a:rPr lang="en-US" smtClean="0"/>
              <a:t>mã </a:t>
            </a:r>
            <a:r>
              <a:rPr lang="en-US" smtClean="0"/>
              <a:t>khối </a:t>
            </a:r>
            <a:r>
              <a:rPr lang="en-US" b="1" smtClean="0"/>
              <a:t>AES</a:t>
            </a:r>
            <a:r>
              <a:rPr lang="en-US" smtClean="0"/>
              <a:t>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08/06/2011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Giới thiệu và mục tiêu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Thực trạng:</a:t>
            </a:r>
          </a:p>
          <a:p>
            <a:pPr lvl="1"/>
            <a:r>
              <a:rPr lang="en-US" smtClean="0"/>
              <a:t>Hội thảo </a:t>
            </a:r>
            <a:r>
              <a:rPr lang="en-US" b="1" smtClean="0">
                <a:solidFill>
                  <a:srgbClr val="0000FF"/>
                </a:solidFill>
              </a:rPr>
              <a:t>The State of the Art of Stream Ciphers</a:t>
            </a:r>
            <a:r>
              <a:rPr lang="en-US" smtClean="0"/>
              <a:t> (</a:t>
            </a:r>
            <a:r>
              <a:rPr lang="en-US" smtClean="0"/>
              <a:t>SASC</a:t>
            </a:r>
            <a:r>
              <a:rPr lang="en-US" smtClean="0"/>
              <a:t>) do </a:t>
            </a:r>
            <a:r>
              <a:rPr lang="en-US" b="1" smtClean="0"/>
              <a:t>ECRYPT</a:t>
            </a:r>
            <a:r>
              <a:rPr lang="en-US" smtClean="0"/>
              <a:t> tổ chức.</a:t>
            </a:r>
          </a:p>
          <a:p>
            <a:pPr lvl="1"/>
            <a:r>
              <a:rPr lang="en-US" b="1" smtClean="0"/>
              <a:t>Steve </a:t>
            </a:r>
            <a:r>
              <a:rPr lang="en-US" b="1" smtClean="0"/>
              <a:t>Babbage</a:t>
            </a:r>
            <a:r>
              <a:rPr lang="en-US" smtClean="0"/>
              <a:t> </a:t>
            </a:r>
            <a:r>
              <a:rPr lang="en-US" smtClean="0"/>
              <a:t>nói: </a:t>
            </a:r>
            <a:r>
              <a:rPr lang="en-US" smtClean="0"/>
              <a:t>mã </a:t>
            </a:r>
            <a:r>
              <a:rPr lang="en-US" smtClean="0"/>
              <a:t>dòng </a:t>
            </a:r>
            <a:r>
              <a:rPr lang="en-US" smtClean="0"/>
              <a:t>có </a:t>
            </a:r>
            <a:r>
              <a:rPr lang="en-US" b="1" i="1" smtClean="0">
                <a:solidFill>
                  <a:srgbClr val="FF0000"/>
                </a:solidFill>
              </a:rPr>
              <a:t>“tốc độ rất nhanh”</a:t>
            </a:r>
            <a:r>
              <a:rPr lang="en-US" smtClean="0"/>
              <a:t>, </a:t>
            </a:r>
            <a:r>
              <a:rPr lang="en-US" b="1" i="1" smtClean="0">
                <a:solidFill>
                  <a:srgbClr val="FF0000"/>
                </a:solidFill>
              </a:rPr>
              <a:t>có hiệu lực và nhỏ gọn</a:t>
            </a:r>
            <a:r>
              <a:rPr lang="en-US" smtClean="0"/>
              <a:t> đối với những thiết bị bị hạn chế như</a:t>
            </a:r>
            <a:r>
              <a:rPr lang="en-US" smtClean="0"/>
              <a:t>: </a:t>
            </a:r>
            <a:r>
              <a:rPr lang="en-US" b="1" smtClean="0"/>
              <a:t>RFID</a:t>
            </a:r>
            <a:r>
              <a:rPr lang="en-US" smtClean="0"/>
              <a:t>; </a:t>
            </a:r>
            <a:r>
              <a:rPr lang="en-US" smtClean="0"/>
              <a:t>Smart </a:t>
            </a:r>
            <a:r>
              <a:rPr lang="en-US" smtClean="0"/>
              <a:t>cards (8-bit </a:t>
            </a:r>
            <a:r>
              <a:rPr lang="en-US" smtClean="0"/>
              <a:t>processors</a:t>
            </a:r>
            <a:r>
              <a:rPr lang="en-US" smtClean="0"/>
              <a:t>).</a:t>
            </a:r>
          </a:p>
          <a:p>
            <a:pPr lvl="1"/>
            <a:r>
              <a:rPr lang="en-US" b="1" smtClean="0"/>
              <a:t>Adi </a:t>
            </a:r>
            <a:r>
              <a:rPr lang="en-US" b="1" smtClean="0"/>
              <a:t>Shamir</a:t>
            </a:r>
            <a:r>
              <a:rPr lang="en-US" smtClean="0"/>
              <a:t> </a:t>
            </a:r>
            <a:r>
              <a:rPr lang="en-US" smtClean="0"/>
              <a:t>có </a:t>
            </a:r>
            <a:r>
              <a:rPr lang="en-US" smtClean="0"/>
              <a:t>đề cập, ứng dụng mật mã của RFID được nghiên cứu rộng rãi ở </a:t>
            </a:r>
            <a:r>
              <a:rPr lang="en-US" smtClean="0"/>
              <a:t>Hàn </a:t>
            </a:r>
            <a:r>
              <a:rPr lang="en-US" smtClean="0"/>
              <a:t>Quốc. Ông mong </a:t>
            </a:r>
            <a:r>
              <a:rPr lang="en-US" smtClean="0"/>
              <a:t>đợi rằng các ứng dụng </a:t>
            </a:r>
            <a:r>
              <a:rPr lang="en-US" smtClean="0"/>
              <a:t>trên </a:t>
            </a:r>
            <a:r>
              <a:rPr lang="en-US" smtClean="0"/>
              <a:t>RFID </a:t>
            </a:r>
            <a:r>
              <a:rPr lang="en-US" smtClean="0"/>
              <a:t>sử dụng mã dòng nhiều hơn là </a:t>
            </a:r>
            <a:r>
              <a:rPr lang="en-US" smtClean="0"/>
              <a:t>mã </a:t>
            </a:r>
            <a:r>
              <a:rPr lang="en-US" smtClean="0"/>
              <a:t>khối.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08/06/2011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Giới thiệu và mục tiêu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Thực trạng:</a:t>
            </a:r>
          </a:p>
          <a:p>
            <a:pPr lvl="1"/>
            <a:r>
              <a:rPr lang="en-US" smtClean="0"/>
              <a:t>Các </a:t>
            </a:r>
            <a:r>
              <a:rPr lang="en-US" smtClean="0"/>
              <a:t>bản </a:t>
            </a:r>
            <a:r>
              <a:rPr lang="en-US" smtClean="0"/>
              <a:t>thảo </a:t>
            </a:r>
            <a:r>
              <a:rPr lang="en-US" smtClean="0"/>
              <a:t>của </a:t>
            </a:r>
            <a:r>
              <a:rPr lang="en-US" b="1" smtClean="0"/>
              <a:t>3GPP</a:t>
            </a:r>
            <a:r>
              <a:rPr lang="en-US" smtClean="0"/>
              <a:t> </a:t>
            </a:r>
            <a:r>
              <a:rPr lang="en-US" smtClean="0"/>
              <a:t>như </a:t>
            </a:r>
            <a:r>
              <a:rPr lang="en-US" b="1" smtClean="0">
                <a:solidFill>
                  <a:srgbClr val="0000FF"/>
                </a:solidFill>
              </a:rPr>
              <a:t>128-EEA3</a:t>
            </a:r>
            <a:r>
              <a:rPr lang="en-US" smtClean="0"/>
              <a:t> và </a:t>
            </a:r>
            <a:r>
              <a:rPr lang="en-US" b="1" smtClean="0">
                <a:solidFill>
                  <a:srgbClr val="0000FF"/>
                </a:solidFill>
              </a:rPr>
              <a:t>128-EIA3</a:t>
            </a:r>
            <a:r>
              <a:rPr lang="en-US" smtClean="0"/>
              <a:t> </a:t>
            </a:r>
            <a:r>
              <a:rPr lang="en-US" smtClean="0"/>
              <a:t>(dựa trên </a:t>
            </a:r>
            <a:r>
              <a:rPr lang="en-US" b="1" smtClean="0"/>
              <a:t>ZUC</a:t>
            </a:r>
            <a:r>
              <a:rPr lang="en-US" smtClean="0"/>
              <a:t>) cho việc </a:t>
            </a:r>
            <a:r>
              <a:rPr lang="en-US" smtClean="0"/>
              <a:t>bảo mật trên công </a:t>
            </a:r>
            <a:r>
              <a:rPr lang="en-US" smtClean="0"/>
              <a:t>nghệ </a:t>
            </a:r>
            <a:r>
              <a:rPr lang="en-US" b="1" smtClean="0"/>
              <a:t>EPS</a:t>
            </a:r>
            <a:r>
              <a:rPr lang="en-US" smtClean="0"/>
              <a:t>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ZUC</a:t>
            </a:r>
            <a:r>
              <a:rPr lang="en-US" smtClean="0"/>
              <a:t> </a:t>
            </a:r>
            <a:r>
              <a:rPr lang="en-US" smtClean="0"/>
              <a:t>do </a:t>
            </a:r>
            <a:r>
              <a:rPr lang="en-US" b="1" smtClean="0"/>
              <a:t>DACAS</a:t>
            </a:r>
            <a:r>
              <a:rPr lang="en-US" smtClean="0"/>
              <a:t> </a:t>
            </a:r>
            <a:r>
              <a:rPr lang="en-US" smtClean="0"/>
              <a:t>thiết kế.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08/06/2011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2971800" y="2743200"/>
          <a:ext cx="6172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Giới thiệu và mục tiêu đề tài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0" y="955675"/>
          <a:ext cx="8991600" cy="5368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08/06/2011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kita-template">
  <a:themeElements>
    <a:clrScheme name="">
      <a:dk1>
        <a:srgbClr val="000000"/>
      </a:dk1>
      <a:lt1>
        <a:srgbClr val="FFFFFF"/>
      </a:lt1>
      <a:dk2>
        <a:srgbClr val="FFBD1B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74290E"/>
      </a:folHlink>
    </a:clrScheme>
    <a:fontScheme name="Nikita-templat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Nikita-templa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kita-templa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kita-templa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Templates:Nikita-template.pot</Template>
  <TotalTime>4916</TotalTime>
  <Words>605</Words>
  <Application>Microsoft Office PowerPoint</Application>
  <PresentationFormat>On-screen Show (4:3)</PresentationFormat>
  <Paragraphs>77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Nikita-template</vt:lpstr>
      <vt:lpstr>KHẢO SÁT MÃ DÒNG VÀ ỨNG DỤNG</vt:lpstr>
      <vt:lpstr>Nội dung</vt:lpstr>
      <vt:lpstr>Giới thiệu và mục tiêu đề tài</vt:lpstr>
      <vt:lpstr>Giới thiệu và mục tiêu đề tài</vt:lpstr>
      <vt:lpstr>Giới thiệu và mục tiêu đề tài</vt:lpstr>
      <vt:lpstr>Giới thiệu và mục tiêu đề tài</vt:lpstr>
      <vt:lpstr>Giới thiệu và mục tiêu đề tài</vt:lpstr>
    </vt:vector>
  </TitlesOfParts>
  <Company>Office 2004 Test Drive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CS461-09.Cryptography</dc:title>
  <dc:creator>Office 2004 Test Drive User</dc:creator>
  <dc:description>Cryptography</dc:description>
  <cp:lastModifiedBy>ASUS</cp:lastModifiedBy>
  <cp:revision>41</cp:revision>
  <dcterms:created xsi:type="dcterms:W3CDTF">2007-02-19T21:53:36Z</dcterms:created>
  <dcterms:modified xsi:type="dcterms:W3CDTF">2011-06-08T15:41:48Z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CS461-09.Cryptography</vt:lpwstr>
  </property>
  <property fmtid="{D5CDD505-2E9C-101B-9397-08002B2CF9AE}" pid="3" name="SlideDescription">
    <vt:lpwstr>Cryptography</vt:lpwstr>
  </property>
</Properties>
</file>