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</a:t>
            </a:r>
            <a:r>
              <a:rPr lang="en-US" smtClean="0"/>
              <a:t>chuỗi </a:t>
            </a:r>
            <a:r>
              <a:rPr lang="en-US" smtClean="0"/>
              <a:t>bản </a:t>
            </a:r>
            <a:r>
              <a:rPr lang="en-US" smtClean="0"/>
              <a:t>rõ</a:t>
            </a:r>
            <a:r>
              <a:rPr lang="en-US" smtClean="0"/>
              <a:t> </a:t>
            </a:r>
            <a:r>
              <a:rPr lang="en-US" smtClean="0"/>
              <a:t>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</a:t>
            </a:r>
            <a:r>
              <a:rPr lang="en-US" smtClean="0"/>
              <a:t>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</a:t>
            </a:r>
            <a:r>
              <a:rPr lang="en-US" b="1" smtClean="0">
                <a:solidFill>
                  <a:srgbClr val="0000FF"/>
                </a:solidFill>
              </a:rPr>
              <a:t>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</a:t>
            </a:r>
            <a:r>
              <a:rPr lang="en-US" smtClean="0"/>
              <a:t>bộ </a:t>
            </a:r>
            <a:r>
              <a:rPr lang="en-US" smtClean="0"/>
              <a:t>cộng.</a:t>
            </a:r>
          </a:p>
          <a:p>
            <a:pPr lvl="1"/>
            <a:r>
              <a:rPr lang="en-US" smtClean="0"/>
              <a:t>Mã dòng đồng bộ </a:t>
            </a:r>
            <a:r>
              <a:rPr lang="en-US" smtClean="0"/>
              <a:t>không </a:t>
            </a:r>
            <a:r>
              <a:rPr lang="en-US" smtClean="0"/>
              <a:t>cộng.</a:t>
            </a:r>
          </a:p>
          <a:p>
            <a:pPr lvl="1"/>
            <a:r>
              <a:rPr lang="en-US" smtClean="0"/>
              <a:t>Phương pháp mã dòng sử dụng </a:t>
            </a:r>
            <a:r>
              <a:rPr lang="en-US" smtClean="0"/>
              <a:t>mã </a:t>
            </a:r>
            <a:r>
              <a:rPr lang="en-US" smtClean="0"/>
              <a:t>khối.</a:t>
            </a:r>
          </a:p>
          <a:p>
            <a:pPr lvl="1"/>
            <a:r>
              <a:rPr lang="en-US" smtClean="0"/>
              <a:t>Mã phân phối </a:t>
            </a:r>
            <a:r>
              <a:rPr lang="en-US" smtClean="0"/>
              <a:t>hợp </a:t>
            </a:r>
            <a:r>
              <a:rPr lang="en-US" smtClean="0"/>
              <a:t>tác.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</a:t>
            </a:r>
            <a:r>
              <a:rPr lang="en-US" smtClean="0"/>
              <a:t>synchronous cipher</a:t>
            </a:r>
            <a:r>
              <a:rPr lang="en-US" smtClean="0"/>
              <a:t>).</a:t>
            </a:r>
          </a:p>
          <a:p>
            <a:r>
              <a:rPr lang="en-US" smtClean="0"/>
              <a:t>Mã dòng tự đồng bộ (</a:t>
            </a:r>
            <a:r>
              <a:rPr lang="en-US" smtClean="0"/>
              <a:t>self-synchronous cipher</a:t>
            </a:r>
            <a:r>
              <a:rPr lang="en-US" smtClean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khác so với mã khối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</a:t>
            </a:r>
            <a:r>
              <a:rPr lang="en-US" smtClean="0"/>
              <a:t>là </a:t>
            </a:r>
            <a:r>
              <a:rPr lang="en-US" smtClean="0"/>
              <a:t>các </a:t>
            </a:r>
            <a:r>
              <a:rPr lang="en-US" smtClean="0"/>
              <a:t>tham số </a:t>
            </a:r>
            <a:r>
              <a:rPr lang="en-US" smtClean="0"/>
              <a:t>định </a:t>
            </a:r>
            <a:r>
              <a:rPr lang="en-US" smtClean="0"/>
              <a:t>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14600" y="3886200"/>
          <a:ext cx="4600579" cy="685800"/>
        </p:xfrm>
        <a:graphic>
          <a:graphicData uri="http://schemas.openxmlformats.org/presentationml/2006/ole">
            <p:oleObj spid="_x0000_s24577" name="Equation" r:id="rId3" imgW="1536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09/06/2011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5148</TotalTime>
  <Words>1056</Words>
  <Application>Microsoft Office PowerPoint</Application>
  <PresentationFormat>On-screen Show (4:3)</PresentationFormat>
  <Paragraphs>182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Nikita-template</vt:lpstr>
      <vt:lpstr>Microsoft Equation 3.0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83</cp:revision>
  <dcterms:created xsi:type="dcterms:W3CDTF">2007-02-19T21:53:36Z</dcterms:created>
  <dcterms:modified xsi:type="dcterms:W3CDTF">2011-06-09T16:17:10Z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