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D72D6-FB86-4EE7-8DB4-32999EA3F4EF}" type="datetimeFigureOut">
              <a:rPr lang="en-US" smtClean="0"/>
              <a:pPr/>
              <a:t>6/8/2011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5F01C-8DF4-43A8-A134-55941FC7D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3334A-DB5E-4A85-981F-F942CC317F42}" type="slidenum">
              <a:rPr lang="en-US"/>
              <a:pPr/>
              <a:t>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3352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Times" pitchFamily="80" charset="0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3FFFB8C-1563-4C6D-94A0-D93144880F94}" type="datetime1">
              <a:rPr lang="vi-VN" smtClean="0"/>
              <a:t>08/06/2011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0F15672-E9AF-4569-A239-FD6877E664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294124-47EA-4536-AD0A-FC4FCEA2FD23}" type="datetime1">
              <a:rPr lang="vi-VN" smtClean="0"/>
              <a:t>08/06/2011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54274-6C47-4D4B-8630-CC803E51C3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fld id="{B4C9DFBF-0CBD-44B4-A331-21516CA3A1A8}" type="datetime1">
              <a:rPr lang="vi-VN" smtClean="0"/>
              <a:t>08/06/2011</a:t>
            </a:fld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fld id="{8A6F3357-8279-44C8-978D-A33AB67D96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75688" y="0"/>
            <a:ext cx="4683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-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8825" y="1600200"/>
            <a:ext cx="7623175" cy="1752600"/>
          </a:xfrm>
        </p:spPr>
        <p:txBody>
          <a:bodyPr/>
          <a:lstStyle/>
          <a:p>
            <a:pPr algn="ctr"/>
            <a:r>
              <a:rPr lang="en-US" b="1" smtClean="0"/>
              <a:t>KHẢO SÁT MÃ DÒNG VÀ ỨNG DỤNG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3962400"/>
            <a:ext cx="5410200" cy="1752600"/>
          </a:xfrm>
        </p:spPr>
        <p:txBody>
          <a:bodyPr/>
          <a:lstStyle/>
          <a:p>
            <a:r>
              <a:rPr lang="en-US" sz="2400" b="1" smtClean="0"/>
              <a:t>GVHD:</a:t>
            </a:r>
            <a:r>
              <a:rPr lang="en-US" sz="2400" smtClean="0"/>
              <a:t> PGS.TS. Nguyễn Đình Thúc</a:t>
            </a:r>
          </a:p>
          <a:p>
            <a:r>
              <a:rPr lang="en-US" sz="2400" b="1" smtClean="0"/>
              <a:t>SVTH:</a:t>
            </a:r>
            <a:r>
              <a:rPr lang="en-US" sz="2400" smtClean="0"/>
              <a:t> Nguyễn Xuân Huy – 0712196</a:t>
            </a:r>
          </a:p>
          <a:p>
            <a:r>
              <a:rPr lang="en-US" sz="2400" smtClean="0"/>
              <a:t>	</a:t>
            </a:r>
            <a:r>
              <a:rPr lang="en-US" sz="2400" smtClean="0"/>
              <a:t> </a:t>
            </a:r>
            <a:r>
              <a:rPr lang="en-US" sz="2400" smtClean="0"/>
              <a:t>Trần </a:t>
            </a:r>
            <a:r>
              <a:rPr lang="en-US" sz="2400" smtClean="0"/>
              <a:t>Quốc Huy – 0712204</a:t>
            </a:r>
            <a:endParaRPr lang="en-US" sz="24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0" y="76200"/>
            <a:ext cx="6553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TRƯỜNG ĐẠI HỌC KHOA HỌC TỰ NHIÊN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KHOA CÔNG NGHỆ THÔNG TIN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BỘ MÔN CÔNG NGHỆ TRI THỨC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" y="3448050"/>
            <a:ext cx="33337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1. Giới </a:t>
            </a:r>
            <a:r>
              <a:rPr lang="en-US" smtClean="0"/>
              <a:t>thiệu và mục tiêu đề tài</a:t>
            </a:r>
          </a:p>
          <a:p>
            <a:r>
              <a:rPr lang="en-US" smtClean="0"/>
              <a:t>2. Lý </a:t>
            </a:r>
            <a:r>
              <a:rPr lang="en-US" smtClean="0"/>
              <a:t>thuyết cơ bản mã dòng</a:t>
            </a:r>
          </a:p>
          <a:p>
            <a:r>
              <a:rPr lang="en-US" smtClean="0"/>
              <a:t>3. Mã </a:t>
            </a:r>
            <a:r>
              <a:rPr lang="en-US" smtClean="0"/>
              <a:t>dòng ZUC</a:t>
            </a:r>
          </a:p>
          <a:p>
            <a:r>
              <a:rPr lang="en-US" smtClean="0"/>
              <a:t>4. Chương </a:t>
            </a:r>
            <a:r>
              <a:rPr lang="en-US" smtClean="0"/>
              <a:t>trình thực hiện</a:t>
            </a:r>
          </a:p>
          <a:p>
            <a:r>
              <a:rPr lang="en-US" smtClean="0"/>
              <a:t>5. Tính </a:t>
            </a:r>
            <a:r>
              <a:rPr lang="en-US" smtClean="0"/>
              <a:t>an toàn của ZUC</a:t>
            </a:r>
          </a:p>
          <a:p>
            <a:r>
              <a:rPr lang="en-US" smtClean="0"/>
              <a:t>6. Kết </a:t>
            </a:r>
            <a:r>
              <a:rPr lang="en-US" smtClean="0"/>
              <a:t>luận và hướng phát triển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t>08/06/2011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t>08/06/2011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kita-template">
  <a:themeElements>
    <a:clrScheme name="">
      <a:dk1>
        <a:srgbClr val="000000"/>
      </a:dk1>
      <a:lt1>
        <a:srgbClr val="FFFFFF"/>
      </a:lt1>
      <a:dk2>
        <a:srgbClr val="FFBD1B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74290E"/>
      </a:folHlink>
    </a:clrScheme>
    <a:fontScheme name="Nikita-templat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Nikita-templa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Templates:Nikita-template.pot</Template>
  <TotalTime>4767</TotalTime>
  <Words>104</Words>
  <Application>Microsoft Office PowerPoint</Application>
  <PresentationFormat>On-screen Show (4:3)</PresentationFormat>
  <Paragraphs>22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Nikita-template</vt:lpstr>
      <vt:lpstr>KHẢO SÁT MÃ DÒNG VÀ ỨNG DỤNG</vt:lpstr>
      <vt:lpstr>Nội dung</vt:lpstr>
      <vt:lpstr>Slide 3</vt:lpstr>
    </vt:vector>
  </TitlesOfParts>
  <Company>Office 2004 Test Drive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CS461-09.Cryptography</dc:title>
  <dc:creator>Office 2004 Test Drive User</dc:creator>
  <dc:description>Cryptography</dc:description>
  <cp:lastModifiedBy>ASUS</cp:lastModifiedBy>
  <cp:revision>12</cp:revision>
  <dcterms:created xsi:type="dcterms:W3CDTF">2007-02-19T21:53:36Z</dcterms:created>
  <dcterms:modified xsi:type="dcterms:W3CDTF">2011-06-08T11:09:53Z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CS461-09.Cryptography</vt:lpwstr>
  </property>
  <property fmtid="{D5CDD505-2E9C-101B-9397-08002B2CF9AE}" pid="3" name="SlideDescription">
    <vt:lpwstr>Cryptography</vt:lpwstr>
  </property>
</Properties>
</file>