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C98F5AB-B9D9-459F-ACA1-616A6F7D5E23}" type="presOf" srcId="{93337A5E-9476-46FC-8DDC-E7F8A1E0989B}" destId="{80B162B7-F563-4FC4-AA49-AF02E1E01E37}" srcOrd="0" destOrd="0" presId="urn:microsoft.com/office/officeart/2005/8/layout/chevron2"/>
    <dgm:cxn modelId="{EC68F44A-517B-4EB2-91E8-77877AD33B38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FBE29E5-7689-4579-AB7B-E5611B735023}" type="presOf" srcId="{3C5349AB-052E-450E-B0E5-3329580E79A5}" destId="{0EBB5D90-5482-4C0B-BF0E-9A060B8C191A}" srcOrd="0" destOrd="0" presId="urn:microsoft.com/office/officeart/2005/8/layout/chevron2"/>
    <dgm:cxn modelId="{14D341A5-7136-4D96-8CE7-1BE7F2714E0D}" type="presOf" srcId="{FCA5203D-7D96-45D9-A47C-B1AB4200A79B}" destId="{71D4DEAE-B8E0-450F-A02D-E864E18D39DB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0AABEECE-3102-4ECC-8E26-64AC1995AA01}" type="presOf" srcId="{F96FD2CB-132B-443E-8D63-E114E9B6CA9F}" destId="{BBE95D01-2B0E-48A3-8000-0B90989D9E13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8131D770-938C-488E-A536-F10870A7072D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4C434D4-C4D9-4A0F-8A64-DAFB719508CF}" type="presOf" srcId="{4753CF23-4F40-42B2-BEDC-C5D3DF5E1772}" destId="{56819505-43D0-4BA7-87F0-454B1EC20CD6}" srcOrd="0" destOrd="0" presId="urn:microsoft.com/office/officeart/2005/8/layout/chevron2"/>
    <dgm:cxn modelId="{22D206AE-1588-4574-955B-0A088DEF516D}" type="presOf" srcId="{12844161-CF06-4017-8FD2-ACD8BE51C613}" destId="{8D4E7A76-3B2D-4B2D-B920-DEB1E999BFA1}" srcOrd="0" destOrd="0" presId="urn:microsoft.com/office/officeart/2005/8/layout/chevron2"/>
    <dgm:cxn modelId="{DC049055-5B7E-4E39-ADB6-9FF9BE828688}" type="presOf" srcId="{5B9A3D10-50CF-4186-B7DA-213693A101F2}" destId="{321DA0E9-3B85-483C-8462-01040C69153B}" srcOrd="0" destOrd="0" presId="urn:microsoft.com/office/officeart/2005/8/layout/chevron2"/>
    <dgm:cxn modelId="{861A20C2-03C2-4198-B0A5-4F1924FC6571}" type="presOf" srcId="{6DEB8F58-B38E-4CAD-BA9D-07202DC9FAC0}" destId="{AE7C6710-F2A4-4745-8315-48F7CF055047}" srcOrd="0" destOrd="0" presId="urn:microsoft.com/office/officeart/2005/8/layout/chevron2"/>
    <dgm:cxn modelId="{FDE6C090-75EC-47D3-BDA8-2DFFD6FF1F9A}" type="presOf" srcId="{9FCA7F40-E9B8-4F57-B6B1-6EE84A19FAE9}" destId="{D03A7E14-C68F-49E3-B459-8514579CF091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4B5EAE-11B1-4043-B619-8D6C32A3A941}" type="presOf" srcId="{C05C549C-604B-4C57-8632-9E1414014404}" destId="{64AE8AFF-8826-4934-B243-A53B650FD967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5766B294-FA53-412F-B000-47DBF1620E0C}" type="presOf" srcId="{09AB8FDF-E2A9-4494-ACC0-47952A5CF9FE}" destId="{A8AEAFF7-41C7-49EE-A8A8-DE75CBCB9E33}" srcOrd="0" destOrd="0" presId="urn:microsoft.com/office/officeart/2005/8/layout/chevron2"/>
    <dgm:cxn modelId="{0B5BE265-9361-4152-A70B-D27C7C5BA569}" type="presParOf" srcId="{A8AEAFF7-41C7-49EE-A8A8-DE75CBCB9E33}" destId="{CDB6FDB1-6016-4637-8DDB-88CEE96C8602}" srcOrd="0" destOrd="0" presId="urn:microsoft.com/office/officeart/2005/8/layout/chevron2"/>
    <dgm:cxn modelId="{EDC296C0-BF99-4251-8598-68C870606F28}" type="presParOf" srcId="{CDB6FDB1-6016-4637-8DDB-88CEE96C8602}" destId="{56819505-43D0-4BA7-87F0-454B1EC20CD6}" srcOrd="0" destOrd="0" presId="urn:microsoft.com/office/officeart/2005/8/layout/chevron2"/>
    <dgm:cxn modelId="{7FA23DC4-CA6E-4D7D-8C0C-D6BF9B9F0809}" type="presParOf" srcId="{CDB6FDB1-6016-4637-8DDB-88CEE96C8602}" destId="{0EBB5D90-5482-4C0B-BF0E-9A060B8C191A}" srcOrd="1" destOrd="0" presId="urn:microsoft.com/office/officeart/2005/8/layout/chevron2"/>
    <dgm:cxn modelId="{D8537D42-F285-4EB9-8446-F8B1AE013F3A}" type="presParOf" srcId="{A8AEAFF7-41C7-49EE-A8A8-DE75CBCB9E33}" destId="{84F3AD3E-C057-46C0-9803-ED244067621D}" srcOrd="1" destOrd="0" presId="urn:microsoft.com/office/officeart/2005/8/layout/chevron2"/>
    <dgm:cxn modelId="{1C7BF9F7-4EAC-4F15-93ED-9C09E5CC53AE}" type="presParOf" srcId="{A8AEAFF7-41C7-49EE-A8A8-DE75CBCB9E33}" destId="{FEE34547-9246-4412-88DD-15D3544F366D}" srcOrd="2" destOrd="0" presId="urn:microsoft.com/office/officeart/2005/8/layout/chevron2"/>
    <dgm:cxn modelId="{D6DF07B4-F38C-4088-8379-C2FDAAC3C155}" type="presParOf" srcId="{FEE34547-9246-4412-88DD-15D3544F366D}" destId="{CD59D207-92DD-4145-8676-2322E6AFFA49}" srcOrd="0" destOrd="0" presId="urn:microsoft.com/office/officeart/2005/8/layout/chevron2"/>
    <dgm:cxn modelId="{51D08455-514C-4717-B07C-BEC0A8A30B41}" type="presParOf" srcId="{FEE34547-9246-4412-88DD-15D3544F366D}" destId="{5D965B73-6353-4EF8-8358-D4DE14D61938}" srcOrd="1" destOrd="0" presId="urn:microsoft.com/office/officeart/2005/8/layout/chevron2"/>
    <dgm:cxn modelId="{74B56F01-4ED1-4D8F-818F-B801E407BC5C}" type="presParOf" srcId="{A8AEAFF7-41C7-49EE-A8A8-DE75CBCB9E33}" destId="{6F228507-8BD8-4EA3-A733-1B0D1FD8F930}" srcOrd="3" destOrd="0" presId="urn:microsoft.com/office/officeart/2005/8/layout/chevron2"/>
    <dgm:cxn modelId="{ADAC7DA6-25DB-4E47-B585-5285C6B19123}" type="presParOf" srcId="{A8AEAFF7-41C7-49EE-A8A8-DE75CBCB9E33}" destId="{F022D79F-0D04-42AF-B85B-A12C34238FE0}" srcOrd="4" destOrd="0" presId="urn:microsoft.com/office/officeart/2005/8/layout/chevron2"/>
    <dgm:cxn modelId="{2BCBA3B7-9CBB-4604-BF33-5584E5F5F606}" type="presParOf" srcId="{F022D79F-0D04-42AF-B85B-A12C34238FE0}" destId="{BBE95D01-2B0E-48A3-8000-0B90989D9E13}" srcOrd="0" destOrd="0" presId="urn:microsoft.com/office/officeart/2005/8/layout/chevron2"/>
    <dgm:cxn modelId="{906A6108-8F6F-49E6-AF80-DEE37D60DA72}" type="presParOf" srcId="{F022D79F-0D04-42AF-B85B-A12C34238FE0}" destId="{AE7C6710-F2A4-4745-8315-48F7CF055047}" srcOrd="1" destOrd="0" presId="urn:microsoft.com/office/officeart/2005/8/layout/chevron2"/>
    <dgm:cxn modelId="{4855163B-C987-4907-B1D3-4F7E9B21A122}" type="presParOf" srcId="{A8AEAFF7-41C7-49EE-A8A8-DE75CBCB9E33}" destId="{51DAC827-E3E2-402B-8559-824DA3756D45}" srcOrd="5" destOrd="0" presId="urn:microsoft.com/office/officeart/2005/8/layout/chevron2"/>
    <dgm:cxn modelId="{41D3E024-372C-4155-98E7-223FB17981E0}" type="presParOf" srcId="{A8AEAFF7-41C7-49EE-A8A8-DE75CBCB9E33}" destId="{A77C272A-872F-4A4D-A573-BCD775472907}" srcOrd="6" destOrd="0" presId="urn:microsoft.com/office/officeart/2005/8/layout/chevron2"/>
    <dgm:cxn modelId="{79FE4599-8159-46EC-ADDA-245E6C6B38D7}" type="presParOf" srcId="{A77C272A-872F-4A4D-A573-BCD775472907}" destId="{8D4E7A76-3B2D-4B2D-B920-DEB1E999BFA1}" srcOrd="0" destOrd="0" presId="urn:microsoft.com/office/officeart/2005/8/layout/chevron2"/>
    <dgm:cxn modelId="{61456FCE-7D0B-43E6-BBEA-5FAB38FE6FD3}" type="presParOf" srcId="{A77C272A-872F-4A4D-A573-BCD775472907}" destId="{321DA0E9-3B85-483C-8462-01040C69153B}" srcOrd="1" destOrd="0" presId="urn:microsoft.com/office/officeart/2005/8/layout/chevron2"/>
    <dgm:cxn modelId="{D7355571-8ECC-480A-8EEB-6830F82E01E3}" type="presParOf" srcId="{A8AEAFF7-41C7-49EE-A8A8-DE75CBCB9E33}" destId="{03531B61-2CCE-4124-A0F9-C51FA2A93B62}" srcOrd="7" destOrd="0" presId="urn:microsoft.com/office/officeart/2005/8/layout/chevron2"/>
    <dgm:cxn modelId="{BC3654F7-5BDB-47C7-9270-4CA8B3E1D785}" type="presParOf" srcId="{A8AEAFF7-41C7-49EE-A8A8-DE75CBCB9E33}" destId="{4C9C0320-A7CE-44A2-AC0A-F0E66620C2A1}" srcOrd="8" destOrd="0" presId="urn:microsoft.com/office/officeart/2005/8/layout/chevron2"/>
    <dgm:cxn modelId="{62B77B53-40DF-4093-B989-100618811760}" type="presParOf" srcId="{4C9C0320-A7CE-44A2-AC0A-F0E66620C2A1}" destId="{71D4DEAE-B8E0-450F-A02D-E864E18D39DB}" srcOrd="0" destOrd="0" presId="urn:microsoft.com/office/officeart/2005/8/layout/chevron2"/>
    <dgm:cxn modelId="{46DCBE0B-24B0-41CB-8FAE-29AE1B802100}" type="presParOf" srcId="{4C9C0320-A7CE-44A2-AC0A-F0E66620C2A1}" destId="{80B162B7-F563-4FC4-AA49-AF02E1E01E37}" srcOrd="1" destOrd="0" presId="urn:microsoft.com/office/officeart/2005/8/layout/chevron2"/>
    <dgm:cxn modelId="{AA0B9840-A721-4CEF-BFF8-C4C412315958}" type="presParOf" srcId="{A8AEAFF7-41C7-49EE-A8A8-DE75CBCB9E33}" destId="{088AB62F-7882-484A-BDA8-AE40C994A394}" srcOrd="9" destOrd="0" presId="urn:microsoft.com/office/officeart/2005/8/layout/chevron2"/>
    <dgm:cxn modelId="{7133490C-B620-48E9-8BE1-231F8CB570C7}" type="presParOf" srcId="{A8AEAFF7-41C7-49EE-A8A8-DE75CBCB9E33}" destId="{02D8A618-93AC-4F04-8890-72AF11AC6988}" srcOrd="10" destOrd="0" presId="urn:microsoft.com/office/officeart/2005/8/layout/chevron2"/>
    <dgm:cxn modelId="{36ED9983-B5EC-4769-B134-089F28FA434A}" type="presParOf" srcId="{02D8A618-93AC-4F04-8890-72AF11AC6988}" destId="{D03A7E14-C68F-49E3-B459-8514579CF091}" srcOrd="0" destOrd="0" presId="urn:microsoft.com/office/officeart/2005/8/layout/chevron2"/>
    <dgm:cxn modelId="{BF02992E-0E69-4DE8-85D1-7473E2B2FB7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4E243E4-984C-4CB5-B61C-E09223BE20DE}" type="presOf" srcId="{4753CF23-4F40-42B2-BEDC-C5D3DF5E1772}" destId="{56819505-43D0-4BA7-87F0-454B1EC20CD6}" srcOrd="0" destOrd="0" presId="urn:microsoft.com/office/officeart/2005/8/layout/chevron2"/>
    <dgm:cxn modelId="{2528A158-DAA3-48B4-8EFD-5F5D75F06A62}" type="presOf" srcId="{FCA5203D-7D96-45D9-A47C-B1AB4200A79B}" destId="{71D4DEAE-B8E0-450F-A02D-E864E18D39DB}" srcOrd="0" destOrd="0" presId="urn:microsoft.com/office/officeart/2005/8/layout/chevron2"/>
    <dgm:cxn modelId="{E95B0B4D-0232-4CF6-9356-1665D89281B1}" type="presOf" srcId="{12844161-CF06-4017-8FD2-ACD8BE51C613}" destId="{8D4E7A76-3B2D-4B2D-B920-DEB1E999BFA1}" srcOrd="0" destOrd="0" presId="urn:microsoft.com/office/officeart/2005/8/layout/chevron2"/>
    <dgm:cxn modelId="{D631EA6A-6E79-4B5C-BDB6-0B951AA02710}" type="presOf" srcId="{09AB8FDF-E2A9-4494-ACC0-47952A5CF9FE}" destId="{A8AEAFF7-41C7-49EE-A8A8-DE75CBCB9E3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C6882F4-C23F-47C4-B2DC-4604A85C7AF5}" type="presOf" srcId="{F96FD2CB-132B-443E-8D63-E114E9B6CA9F}" destId="{BBE95D01-2B0E-48A3-8000-0B90989D9E13}" srcOrd="0" destOrd="0" presId="urn:microsoft.com/office/officeart/2005/8/layout/chevron2"/>
    <dgm:cxn modelId="{E72D91B2-7642-4FDE-B146-D7CEE932B96F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C68488E9-B3BD-4AFF-AC47-2880F0895C65}" type="presOf" srcId="{4416974A-F205-48B2-BDE8-B2C6C2D7BC44}" destId="{CD59D207-92DD-4145-8676-2322E6AFFA49}" srcOrd="0" destOrd="0" presId="urn:microsoft.com/office/officeart/2005/8/layout/chevron2"/>
    <dgm:cxn modelId="{2C74131D-EEA7-4616-B56A-8F29F40ED89F}" type="presOf" srcId="{9FCA7F40-E9B8-4F57-B6B1-6EE84A19FAE9}" destId="{D03A7E14-C68F-49E3-B459-8514579CF091}" srcOrd="0" destOrd="0" presId="urn:microsoft.com/office/officeart/2005/8/layout/chevron2"/>
    <dgm:cxn modelId="{CEEB8839-9617-4FC5-B0C0-D22A12586B8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341F4D3-28B9-46F6-8F54-B62CFE1A7244}" type="presOf" srcId="{3C5349AB-052E-450E-B0E5-3329580E79A5}" destId="{0EBB5D90-5482-4C0B-BF0E-9A060B8C191A}" srcOrd="0" destOrd="0" presId="urn:microsoft.com/office/officeart/2005/8/layout/chevron2"/>
    <dgm:cxn modelId="{165AB80A-79FA-43C7-9B28-D73093491644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D5CEC57-27CE-4255-B440-B65CBA304B43}" type="presOf" srcId="{DBAB9713-274A-4E92-900F-BDC24139EC70}" destId="{5D965B73-6353-4EF8-8358-D4DE14D61938}" srcOrd="0" destOrd="0" presId="urn:microsoft.com/office/officeart/2005/8/layout/chevron2"/>
    <dgm:cxn modelId="{1B14973F-6BC1-42A8-BD50-BD1AFF90913B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11498572-DBB2-4A3A-87C1-BEE2DCEE0F58}" type="presParOf" srcId="{A8AEAFF7-41C7-49EE-A8A8-DE75CBCB9E33}" destId="{CDB6FDB1-6016-4637-8DDB-88CEE96C8602}" srcOrd="0" destOrd="0" presId="urn:microsoft.com/office/officeart/2005/8/layout/chevron2"/>
    <dgm:cxn modelId="{A74BB8F5-C44E-4124-AD9D-BB97E376BE83}" type="presParOf" srcId="{CDB6FDB1-6016-4637-8DDB-88CEE96C8602}" destId="{56819505-43D0-4BA7-87F0-454B1EC20CD6}" srcOrd="0" destOrd="0" presId="urn:microsoft.com/office/officeart/2005/8/layout/chevron2"/>
    <dgm:cxn modelId="{77935B34-4571-4540-AA74-3E911AD1E203}" type="presParOf" srcId="{CDB6FDB1-6016-4637-8DDB-88CEE96C8602}" destId="{0EBB5D90-5482-4C0B-BF0E-9A060B8C191A}" srcOrd="1" destOrd="0" presId="urn:microsoft.com/office/officeart/2005/8/layout/chevron2"/>
    <dgm:cxn modelId="{D75D649F-B8DA-4C3C-893A-938A7362DF46}" type="presParOf" srcId="{A8AEAFF7-41C7-49EE-A8A8-DE75CBCB9E33}" destId="{84F3AD3E-C057-46C0-9803-ED244067621D}" srcOrd="1" destOrd="0" presId="urn:microsoft.com/office/officeart/2005/8/layout/chevron2"/>
    <dgm:cxn modelId="{66A2EEA1-E092-4E59-8C66-E488C0B0B023}" type="presParOf" srcId="{A8AEAFF7-41C7-49EE-A8A8-DE75CBCB9E33}" destId="{FEE34547-9246-4412-88DD-15D3544F366D}" srcOrd="2" destOrd="0" presId="urn:microsoft.com/office/officeart/2005/8/layout/chevron2"/>
    <dgm:cxn modelId="{4FE19877-CB0D-4E34-B0BB-B2ED79AA996A}" type="presParOf" srcId="{FEE34547-9246-4412-88DD-15D3544F366D}" destId="{CD59D207-92DD-4145-8676-2322E6AFFA49}" srcOrd="0" destOrd="0" presId="urn:microsoft.com/office/officeart/2005/8/layout/chevron2"/>
    <dgm:cxn modelId="{8ECFCB77-1AD9-47DA-941B-61F0644C4436}" type="presParOf" srcId="{FEE34547-9246-4412-88DD-15D3544F366D}" destId="{5D965B73-6353-4EF8-8358-D4DE14D61938}" srcOrd="1" destOrd="0" presId="urn:microsoft.com/office/officeart/2005/8/layout/chevron2"/>
    <dgm:cxn modelId="{3D8BC829-723D-4176-8C70-D0B08552265B}" type="presParOf" srcId="{A8AEAFF7-41C7-49EE-A8A8-DE75CBCB9E33}" destId="{6F228507-8BD8-4EA3-A733-1B0D1FD8F930}" srcOrd="3" destOrd="0" presId="urn:microsoft.com/office/officeart/2005/8/layout/chevron2"/>
    <dgm:cxn modelId="{D920BBBB-F6FA-485A-B981-6039E1C5C748}" type="presParOf" srcId="{A8AEAFF7-41C7-49EE-A8A8-DE75CBCB9E33}" destId="{F022D79F-0D04-42AF-B85B-A12C34238FE0}" srcOrd="4" destOrd="0" presId="urn:microsoft.com/office/officeart/2005/8/layout/chevron2"/>
    <dgm:cxn modelId="{DF81D39D-75A1-49C4-983F-362EEE24DB23}" type="presParOf" srcId="{F022D79F-0D04-42AF-B85B-A12C34238FE0}" destId="{BBE95D01-2B0E-48A3-8000-0B90989D9E13}" srcOrd="0" destOrd="0" presId="urn:microsoft.com/office/officeart/2005/8/layout/chevron2"/>
    <dgm:cxn modelId="{D4F4EB7C-A8FF-440E-939F-CE3E5A5EA9F3}" type="presParOf" srcId="{F022D79F-0D04-42AF-B85B-A12C34238FE0}" destId="{AE7C6710-F2A4-4745-8315-48F7CF055047}" srcOrd="1" destOrd="0" presId="urn:microsoft.com/office/officeart/2005/8/layout/chevron2"/>
    <dgm:cxn modelId="{FF0EFC3B-FD5D-4D3E-A3A3-9F15F7847F33}" type="presParOf" srcId="{A8AEAFF7-41C7-49EE-A8A8-DE75CBCB9E33}" destId="{51DAC827-E3E2-402B-8559-824DA3756D45}" srcOrd="5" destOrd="0" presId="urn:microsoft.com/office/officeart/2005/8/layout/chevron2"/>
    <dgm:cxn modelId="{22C6DB72-30C6-46F1-AAB5-9088A1905AD8}" type="presParOf" srcId="{A8AEAFF7-41C7-49EE-A8A8-DE75CBCB9E33}" destId="{A77C272A-872F-4A4D-A573-BCD775472907}" srcOrd="6" destOrd="0" presId="urn:microsoft.com/office/officeart/2005/8/layout/chevron2"/>
    <dgm:cxn modelId="{9A77DE40-F58D-4F73-A286-589FB06A239B}" type="presParOf" srcId="{A77C272A-872F-4A4D-A573-BCD775472907}" destId="{8D4E7A76-3B2D-4B2D-B920-DEB1E999BFA1}" srcOrd="0" destOrd="0" presId="urn:microsoft.com/office/officeart/2005/8/layout/chevron2"/>
    <dgm:cxn modelId="{07230E4A-42B6-4187-A6D2-6FAC44194999}" type="presParOf" srcId="{A77C272A-872F-4A4D-A573-BCD775472907}" destId="{321DA0E9-3B85-483C-8462-01040C69153B}" srcOrd="1" destOrd="0" presId="urn:microsoft.com/office/officeart/2005/8/layout/chevron2"/>
    <dgm:cxn modelId="{9DF0E171-0B35-4231-BBC4-0E07CE394233}" type="presParOf" srcId="{A8AEAFF7-41C7-49EE-A8A8-DE75CBCB9E33}" destId="{03531B61-2CCE-4124-A0F9-C51FA2A93B62}" srcOrd="7" destOrd="0" presId="urn:microsoft.com/office/officeart/2005/8/layout/chevron2"/>
    <dgm:cxn modelId="{72457603-3720-47C7-A72D-5766D363885F}" type="presParOf" srcId="{A8AEAFF7-41C7-49EE-A8A8-DE75CBCB9E33}" destId="{4C9C0320-A7CE-44A2-AC0A-F0E66620C2A1}" srcOrd="8" destOrd="0" presId="urn:microsoft.com/office/officeart/2005/8/layout/chevron2"/>
    <dgm:cxn modelId="{5020C64D-37C8-46E9-95D3-6E234A51A0D1}" type="presParOf" srcId="{4C9C0320-A7CE-44A2-AC0A-F0E66620C2A1}" destId="{71D4DEAE-B8E0-450F-A02D-E864E18D39DB}" srcOrd="0" destOrd="0" presId="urn:microsoft.com/office/officeart/2005/8/layout/chevron2"/>
    <dgm:cxn modelId="{912640D8-CFD3-49CD-8D76-30BA3AD2BE11}" type="presParOf" srcId="{4C9C0320-A7CE-44A2-AC0A-F0E66620C2A1}" destId="{80B162B7-F563-4FC4-AA49-AF02E1E01E37}" srcOrd="1" destOrd="0" presId="urn:microsoft.com/office/officeart/2005/8/layout/chevron2"/>
    <dgm:cxn modelId="{33AC669C-0C17-493B-BBD1-79C55ED4F454}" type="presParOf" srcId="{A8AEAFF7-41C7-49EE-A8A8-DE75CBCB9E33}" destId="{088AB62F-7882-484A-BDA8-AE40C994A394}" srcOrd="9" destOrd="0" presId="urn:microsoft.com/office/officeart/2005/8/layout/chevron2"/>
    <dgm:cxn modelId="{E07DF4AF-B501-4E1D-B543-26BA66662BA6}" type="presParOf" srcId="{A8AEAFF7-41C7-49EE-A8A8-DE75CBCB9E33}" destId="{02D8A618-93AC-4F04-8890-72AF11AC6988}" srcOrd="10" destOrd="0" presId="urn:microsoft.com/office/officeart/2005/8/layout/chevron2"/>
    <dgm:cxn modelId="{08116B2A-074E-4251-BE55-3A65939E9453}" type="presParOf" srcId="{02D8A618-93AC-4F04-8890-72AF11AC6988}" destId="{D03A7E14-C68F-49E3-B459-8514579CF091}" srcOrd="0" destOrd="0" presId="urn:microsoft.com/office/officeart/2005/8/layout/chevron2"/>
    <dgm:cxn modelId="{85042FBC-9314-494A-9230-6F19B5475E45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17CF3A-0612-416A-B979-949C557F921B}" type="presOf" srcId="{9FCA7F40-E9B8-4F57-B6B1-6EE84A19FAE9}" destId="{D03A7E14-C68F-49E3-B459-8514579CF091}" srcOrd="0" destOrd="0" presId="urn:microsoft.com/office/officeart/2005/8/layout/chevron2"/>
    <dgm:cxn modelId="{CF3DDFB8-52B1-4C64-AF36-3E650B51E590}" type="presOf" srcId="{5B9A3D10-50CF-4186-B7DA-213693A101F2}" destId="{321DA0E9-3B85-483C-8462-01040C69153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A8E3FB1A-84B4-4B6F-972A-D0F5C6F0DF27}" type="presOf" srcId="{DBAB9713-274A-4E92-900F-BDC24139EC70}" destId="{5D965B73-6353-4EF8-8358-D4DE14D61938}" srcOrd="0" destOrd="0" presId="urn:microsoft.com/office/officeart/2005/8/layout/chevron2"/>
    <dgm:cxn modelId="{CCEC07A5-27C1-4C9F-9B38-3896AC105948}" type="presOf" srcId="{12844161-CF06-4017-8FD2-ACD8BE51C613}" destId="{8D4E7A76-3B2D-4B2D-B920-DEB1E999BFA1}" srcOrd="0" destOrd="0" presId="urn:microsoft.com/office/officeart/2005/8/layout/chevron2"/>
    <dgm:cxn modelId="{054B0969-6A81-4718-91A4-6F088BC13F72}" type="presOf" srcId="{3C5349AB-052E-450E-B0E5-3329580E79A5}" destId="{0EBB5D90-5482-4C0B-BF0E-9A060B8C191A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8B808C23-8275-4BFC-AE61-CBF85A7CEBA5}" type="presOf" srcId="{6DEB8F58-B38E-4CAD-BA9D-07202DC9FAC0}" destId="{AE7C6710-F2A4-4745-8315-48F7CF055047}" srcOrd="0" destOrd="0" presId="urn:microsoft.com/office/officeart/2005/8/layout/chevron2"/>
    <dgm:cxn modelId="{74CEF5E4-8FBC-4AB0-99B2-630BE01FF8A7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64D7016-BCE1-40BB-96EA-C0BAA14F72B1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E72D43B-F728-47B6-AD8B-D53DEC885030}" type="presOf" srcId="{93337A5E-9476-46FC-8DDC-E7F8A1E0989B}" destId="{80B162B7-F563-4FC4-AA49-AF02E1E01E3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093DAF26-0549-4977-B16F-682FB215FE62}" type="presOf" srcId="{C05C549C-604B-4C57-8632-9E1414014404}" destId="{64AE8AFF-8826-4934-B243-A53B650FD967}" srcOrd="0" destOrd="0" presId="urn:microsoft.com/office/officeart/2005/8/layout/chevron2"/>
    <dgm:cxn modelId="{2C71B9AF-1C0B-472F-8831-1920238EF518}" type="presOf" srcId="{F96FD2CB-132B-443E-8D63-E114E9B6CA9F}" destId="{BBE95D01-2B0E-48A3-8000-0B90989D9E13}" srcOrd="0" destOrd="0" presId="urn:microsoft.com/office/officeart/2005/8/layout/chevron2"/>
    <dgm:cxn modelId="{09A6F418-4D37-455A-A369-0E05315B160B}" type="presOf" srcId="{FCA5203D-7D96-45D9-A47C-B1AB4200A79B}" destId="{71D4DEAE-B8E0-450F-A02D-E864E18D39DB}" srcOrd="0" destOrd="0" presId="urn:microsoft.com/office/officeart/2005/8/layout/chevron2"/>
    <dgm:cxn modelId="{82431B8E-14E7-49FA-8D8A-C9BD3B89B78C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5947F01-6059-4E23-B381-DA9EECAE9C09}" type="presParOf" srcId="{A8AEAFF7-41C7-49EE-A8A8-DE75CBCB9E33}" destId="{CDB6FDB1-6016-4637-8DDB-88CEE96C8602}" srcOrd="0" destOrd="0" presId="urn:microsoft.com/office/officeart/2005/8/layout/chevron2"/>
    <dgm:cxn modelId="{93DBED42-6F6E-4647-9A50-14EA1F5125DD}" type="presParOf" srcId="{CDB6FDB1-6016-4637-8DDB-88CEE96C8602}" destId="{56819505-43D0-4BA7-87F0-454B1EC20CD6}" srcOrd="0" destOrd="0" presId="urn:microsoft.com/office/officeart/2005/8/layout/chevron2"/>
    <dgm:cxn modelId="{67867CEF-2915-4463-B487-971C1C40629D}" type="presParOf" srcId="{CDB6FDB1-6016-4637-8DDB-88CEE96C8602}" destId="{0EBB5D90-5482-4C0B-BF0E-9A060B8C191A}" srcOrd="1" destOrd="0" presId="urn:microsoft.com/office/officeart/2005/8/layout/chevron2"/>
    <dgm:cxn modelId="{19D71FB1-475F-460E-A5FC-88F84DC2F536}" type="presParOf" srcId="{A8AEAFF7-41C7-49EE-A8A8-DE75CBCB9E33}" destId="{84F3AD3E-C057-46C0-9803-ED244067621D}" srcOrd="1" destOrd="0" presId="urn:microsoft.com/office/officeart/2005/8/layout/chevron2"/>
    <dgm:cxn modelId="{3770E1EC-9927-4A6A-A13E-ACD360C886A5}" type="presParOf" srcId="{A8AEAFF7-41C7-49EE-A8A8-DE75CBCB9E33}" destId="{FEE34547-9246-4412-88DD-15D3544F366D}" srcOrd="2" destOrd="0" presId="urn:microsoft.com/office/officeart/2005/8/layout/chevron2"/>
    <dgm:cxn modelId="{203BDFE5-66F1-4C37-8D79-AA8B09AF78AD}" type="presParOf" srcId="{FEE34547-9246-4412-88DD-15D3544F366D}" destId="{CD59D207-92DD-4145-8676-2322E6AFFA49}" srcOrd="0" destOrd="0" presId="urn:microsoft.com/office/officeart/2005/8/layout/chevron2"/>
    <dgm:cxn modelId="{08B16A30-4474-4553-9DCF-535FA8A89796}" type="presParOf" srcId="{FEE34547-9246-4412-88DD-15D3544F366D}" destId="{5D965B73-6353-4EF8-8358-D4DE14D61938}" srcOrd="1" destOrd="0" presId="urn:microsoft.com/office/officeart/2005/8/layout/chevron2"/>
    <dgm:cxn modelId="{7ABC28FE-6E40-4B88-93CA-456834E7E5C9}" type="presParOf" srcId="{A8AEAFF7-41C7-49EE-A8A8-DE75CBCB9E33}" destId="{6F228507-8BD8-4EA3-A733-1B0D1FD8F930}" srcOrd="3" destOrd="0" presId="urn:microsoft.com/office/officeart/2005/8/layout/chevron2"/>
    <dgm:cxn modelId="{91528145-14FC-44AC-AFC5-ACE01FB1590A}" type="presParOf" srcId="{A8AEAFF7-41C7-49EE-A8A8-DE75CBCB9E33}" destId="{F022D79F-0D04-42AF-B85B-A12C34238FE0}" srcOrd="4" destOrd="0" presId="urn:microsoft.com/office/officeart/2005/8/layout/chevron2"/>
    <dgm:cxn modelId="{9DD63A2A-0ABA-4492-B5E9-D8C4094F10F9}" type="presParOf" srcId="{F022D79F-0D04-42AF-B85B-A12C34238FE0}" destId="{BBE95D01-2B0E-48A3-8000-0B90989D9E13}" srcOrd="0" destOrd="0" presId="urn:microsoft.com/office/officeart/2005/8/layout/chevron2"/>
    <dgm:cxn modelId="{F22581F7-36DC-4E45-B0E7-1E4E1473F35C}" type="presParOf" srcId="{F022D79F-0D04-42AF-B85B-A12C34238FE0}" destId="{AE7C6710-F2A4-4745-8315-48F7CF055047}" srcOrd="1" destOrd="0" presId="urn:microsoft.com/office/officeart/2005/8/layout/chevron2"/>
    <dgm:cxn modelId="{AC247032-31FF-4DE7-9379-CD1CE3560CC1}" type="presParOf" srcId="{A8AEAFF7-41C7-49EE-A8A8-DE75CBCB9E33}" destId="{51DAC827-E3E2-402B-8559-824DA3756D45}" srcOrd="5" destOrd="0" presId="urn:microsoft.com/office/officeart/2005/8/layout/chevron2"/>
    <dgm:cxn modelId="{658C272E-B953-4388-9CD2-236308EAECCF}" type="presParOf" srcId="{A8AEAFF7-41C7-49EE-A8A8-DE75CBCB9E33}" destId="{A77C272A-872F-4A4D-A573-BCD775472907}" srcOrd="6" destOrd="0" presId="urn:microsoft.com/office/officeart/2005/8/layout/chevron2"/>
    <dgm:cxn modelId="{D83C77D3-00D0-4760-9C1A-2C3F75029B3E}" type="presParOf" srcId="{A77C272A-872F-4A4D-A573-BCD775472907}" destId="{8D4E7A76-3B2D-4B2D-B920-DEB1E999BFA1}" srcOrd="0" destOrd="0" presId="urn:microsoft.com/office/officeart/2005/8/layout/chevron2"/>
    <dgm:cxn modelId="{3039F69A-D0C5-4944-A4C9-7A0F6B573F18}" type="presParOf" srcId="{A77C272A-872F-4A4D-A573-BCD775472907}" destId="{321DA0E9-3B85-483C-8462-01040C69153B}" srcOrd="1" destOrd="0" presId="urn:microsoft.com/office/officeart/2005/8/layout/chevron2"/>
    <dgm:cxn modelId="{39CF6798-2A7F-4906-9047-37263926077A}" type="presParOf" srcId="{A8AEAFF7-41C7-49EE-A8A8-DE75CBCB9E33}" destId="{03531B61-2CCE-4124-A0F9-C51FA2A93B62}" srcOrd="7" destOrd="0" presId="urn:microsoft.com/office/officeart/2005/8/layout/chevron2"/>
    <dgm:cxn modelId="{23D47F3A-E561-4801-BF21-D6FA24C1EC66}" type="presParOf" srcId="{A8AEAFF7-41C7-49EE-A8A8-DE75CBCB9E33}" destId="{4C9C0320-A7CE-44A2-AC0A-F0E66620C2A1}" srcOrd="8" destOrd="0" presId="urn:microsoft.com/office/officeart/2005/8/layout/chevron2"/>
    <dgm:cxn modelId="{96EB2CE3-705F-43FE-9465-A6251C2E2064}" type="presParOf" srcId="{4C9C0320-A7CE-44A2-AC0A-F0E66620C2A1}" destId="{71D4DEAE-B8E0-450F-A02D-E864E18D39DB}" srcOrd="0" destOrd="0" presId="urn:microsoft.com/office/officeart/2005/8/layout/chevron2"/>
    <dgm:cxn modelId="{84F72BC4-39A6-4B12-BF3A-141FD96456CF}" type="presParOf" srcId="{4C9C0320-A7CE-44A2-AC0A-F0E66620C2A1}" destId="{80B162B7-F563-4FC4-AA49-AF02E1E01E37}" srcOrd="1" destOrd="0" presId="urn:microsoft.com/office/officeart/2005/8/layout/chevron2"/>
    <dgm:cxn modelId="{55AB0088-E85C-4CD3-88AF-FCAC2F0C7914}" type="presParOf" srcId="{A8AEAFF7-41C7-49EE-A8A8-DE75CBCB9E33}" destId="{088AB62F-7882-484A-BDA8-AE40C994A394}" srcOrd="9" destOrd="0" presId="urn:microsoft.com/office/officeart/2005/8/layout/chevron2"/>
    <dgm:cxn modelId="{FF061D51-7B5F-43D5-ADB3-E758061BC84A}" type="presParOf" srcId="{A8AEAFF7-41C7-49EE-A8A8-DE75CBCB9E33}" destId="{02D8A618-93AC-4F04-8890-72AF11AC6988}" srcOrd="10" destOrd="0" presId="urn:microsoft.com/office/officeart/2005/8/layout/chevron2"/>
    <dgm:cxn modelId="{D9AF7613-7C3F-4ECB-9B87-136A82E201CD}" type="presParOf" srcId="{02D8A618-93AC-4F04-8890-72AF11AC6988}" destId="{D03A7E14-C68F-49E3-B459-8514579CF091}" srcOrd="0" destOrd="0" presId="urn:microsoft.com/office/officeart/2005/8/layout/chevron2"/>
    <dgm:cxn modelId="{745BE314-7C35-43CF-B8A0-CF119F9CDCF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</a:p>
          <a:p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Trong số</a:t>
            </a:r>
            <a:r>
              <a:rPr lang="fr-F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Hamming là số phần tử khác 0 của dãy.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Feedback Shift Register – 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cộng.	</a:t>
            </a:r>
            <a:r>
              <a:rPr lang="en-US" b="1" smtClean="0"/>
              <a:t>(1)</a:t>
            </a:r>
          </a:p>
          <a:p>
            <a:pPr lvl="1"/>
            <a:r>
              <a:rPr lang="en-US" smtClean="0"/>
              <a:t>Phương pháp mã dòng sử dụng mã khối.	</a:t>
            </a:r>
            <a:r>
              <a:rPr lang="en-US" b="1" smtClean="0"/>
              <a:t>(2)</a:t>
            </a:r>
          </a:p>
          <a:p>
            <a:pPr lvl="1"/>
            <a:r>
              <a:rPr lang="en-US" smtClean="0"/>
              <a:t>Mã phân phối hợp tác.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loại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(Synchronous cipher).</a:t>
            </a:r>
          </a:p>
          <a:p>
            <a:r>
              <a:rPr lang="en-US" smtClean="0"/>
              <a:t>Mã dòng tự đồng bộ (Self-synchronous 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Điểm khác so với mã khối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bộ sinh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bộ sinh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quy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quy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hồi quy</a:t>
            </a:r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fr-FR" smtClean="0"/>
              <a:t>Berlekamp-Massey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fr-FR" smtClean="0"/>
              <a:t>Berlekamp-Massey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fr-FR" smtClean="0"/>
              <a:t>Berlekamp-Massey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Yếu!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an toàn của mô hình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dòng 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thể.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chẵn.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không.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một.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diễn nhị phân</a:t>
            </a:r>
            <a:r>
              <a:rPr lang="fr-FR" smtClean="0"/>
              <a:t> của chúng phải khác nhau từng đôi một.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1)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37889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37891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37892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=        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chuẩn thiết kế lớp BR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48129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48131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48133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48135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(Balance).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(Strict Avalanche Criterion).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immunity).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Hàm Boolean:</a:t>
            </a:r>
            <a:r>
              <a:rPr lang="en-US" smtClean="0"/>
              <a:t> Hàm Boolean là hàm </a:t>
            </a:r>
            <a:r>
              <a:rPr lang="en-US" i="1" smtClean="0"/>
              <a:t>f</a:t>
            </a:r>
            <a:r>
              <a:rPr lang="en-US" smtClean="0"/>
              <a:t> ánh xạ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thành </a:t>
            </a:r>
            <a:r>
              <a:rPr lang="en-US" i="1" smtClean="0"/>
              <a:t>GF</a:t>
            </a:r>
            <a:r>
              <a:rPr lang="en-US" smtClean="0"/>
              <a:t>(2). Còn gọi đơn giản </a:t>
            </a:r>
            <a:r>
              <a:rPr lang="en-US" i="1" smtClean="0"/>
              <a:t>f</a:t>
            </a:r>
            <a:r>
              <a:rPr lang="en-US" smtClean="0"/>
              <a:t> là hàm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Truth table</a:t>
            </a:r>
            <a:r>
              <a:rPr lang="en-US" b="1" smtClean="0"/>
              <a:t>:</a:t>
            </a:r>
            <a:r>
              <a:rPr lang="en-US" smtClean="0"/>
              <a:t>                                          . Trong đó,      là vector thuộc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biểu diễn giá trị </a:t>
            </a:r>
            <a:r>
              <a:rPr lang="en-US" i="1" smtClean="0"/>
              <a:t>i</a:t>
            </a:r>
            <a:r>
              <a:rPr lang="en-US" smtClean="0"/>
              <a:t> theo chuỗi nhị phân.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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số bit 1 bằng số bit 0.</a:t>
            </a:r>
          </a:p>
          <a:p>
            <a:pPr lvl="1"/>
            <a:r>
              <a:rPr lang="en-US" b="1" smtClean="0">
                <a:sym typeface="Wingdings" pitchFamily="2" charset="2"/>
              </a:rPr>
              <a:t>Hàm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của nó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048000" y="2743199"/>
          <a:ext cx="3886200" cy="552017"/>
        </p:xfrm>
        <a:graphic>
          <a:graphicData uri="http://schemas.openxmlformats.org/presentationml/2006/ole">
            <p:oleObj spid="_x0000_s51201" name="Equation" r:id="rId3" imgW="1676400" imgH="24130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8458200" y="2667000"/>
          <a:ext cx="541867" cy="609600"/>
        </p:xfrm>
        <a:graphic>
          <a:graphicData uri="http://schemas.openxmlformats.org/presentationml/2006/ole">
            <p:oleObj spid="_x0000_s51203" name="Equation" r:id="rId4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Trong đó:                 là </a:t>
            </a:r>
            <a:r>
              <a:rPr lang="en-US" b="1" i="1" smtClean="0"/>
              <a:t>khoảng cách Hamming</a:t>
            </a:r>
            <a:r>
              <a:rPr lang="en-US" smtClean="0"/>
              <a:t> giữa     và     . Các hàm     là các </a:t>
            </a:r>
            <a:r>
              <a:rPr lang="en-US" b="1" smtClean="0">
                <a:solidFill>
                  <a:srgbClr val="0000FF"/>
                </a:solidFill>
              </a:rPr>
              <a:t>hàm Affine</a:t>
            </a:r>
            <a:r>
              <a:rPr lang="en-US" smtClean="0"/>
              <a:t>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Khoảng cách Hamming giữa hai hàm là khoảng cách Hamming giữa hai truth table của chúng.</a:t>
            </a:r>
          </a:p>
          <a:p>
            <a:pPr lvl="1"/>
            <a:r>
              <a:rPr lang="en-US" smtClean="0"/>
              <a:t>Hàm Affine có dạng </a:t>
            </a:r>
          </a:p>
          <a:p>
            <a:pPr lvl="1"/>
            <a:r>
              <a:rPr lang="en-US" smtClean="0"/>
              <a:t>Các cách để cải thiện độ lớn độ phi tuyến của hàm Boolean như: </a:t>
            </a:r>
            <a:r>
              <a:rPr lang="en-US" b="1" i="1" smtClean="0"/>
              <a:t>kết nối</a:t>
            </a:r>
            <a:r>
              <a:rPr lang="en-US" i="1" smtClean="0"/>
              <a:t>, </a:t>
            </a:r>
            <a:r>
              <a:rPr lang="en-US" b="1" i="1" smtClean="0"/>
              <a:t>phân chia</a:t>
            </a:r>
            <a:r>
              <a:rPr lang="en-US" i="1" smtClean="0"/>
              <a:t>, </a:t>
            </a:r>
            <a:r>
              <a:rPr lang="en-US" b="1" i="1" smtClean="0"/>
              <a:t>điều chỉnh</a:t>
            </a:r>
            <a:r>
              <a:rPr lang="en-US" i="1" smtClean="0"/>
              <a:t> </a:t>
            </a:r>
            <a:r>
              <a:rPr lang="en-US" smtClean="0"/>
              <a:t>các dãy.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3403600" y="1219200"/>
          <a:ext cx="4800600" cy="609600"/>
        </p:xfrm>
        <a:graphic>
          <a:graphicData uri="http://schemas.openxmlformats.org/presentationml/2006/ole">
            <p:oleObj spid="_x0000_s53249" name="Equation" r:id="rId3" imgW="1803240" imgH="253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667000" y="1802364"/>
          <a:ext cx="1524000" cy="559836"/>
        </p:xfrm>
        <a:graphic>
          <a:graphicData uri="http://schemas.openxmlformats.org/presentationml/2006/ole">
            <p:oleObj spid="_x0000_s53251" name="Equation" r:id="rId4" imgW="62208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2260600"/>
          <a:ext cx="381000" cy="508000"/>
        </p:xfrm>
        <a:graphic>
          <a:graphicData uri="http://schemas.openxmlformats.org/presentationml/2006/ole">
            <p:oleObj spid="_x0000_s53252" name="Equation" r:id="rId5" imgW="152280" imgH="2030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2209800"/>
          <a:ext cx="402167" cy="556846"/>
        </p:xfrm>
        <a:graphic>
          <a:graphicData uri="http://schemas.openxmlformats.org/presentationml/2006/ole">
            <p:oleObj spid="_x0000_s53253" name="Equation" r:id="rId6" imgW="164880" imgH="2286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48200" y="2209800"/>
          <a:ext cx="401638" cy="557213"/>
        </p:xfrm>
        <a:graphic>
          <a:graphicData uri="http://schemas.openxmlformats.org/presentationml/2006/ole">
            <p:oleObj spid="_x0000_s53254" name="Equation" r:id="rId7" imgW="164880" imgH="228600" progId="Equation.3">
              <p:embed/>
            </p:oleObj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90999" y="3810000"/>
          <a:ext cx="4724401" cy="533400"/>
        </p:xfrm>
        <a:graphic>
          <a:graphicData uri="http://schemas.openxmlformats.org/presentationml/2006/ole">
            <p:oleObj spid="_x0000_s53255" name="Equation" r:id="rId8" imgW="223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4149"/>
          <a:ext cx="8305801" cy="362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Không gian vector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 smtClean="0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Cực đại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8126</a:t>
                      </a:r>
                    </a:p>
                  </a:txBody>
                  <a:tcPr marL="68580" marR="68580" marT="0" marB="0"/>
                </a:tc>
              </a:tr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điều chỉnh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8120</a:t>
                      </a:r>
                    </a:p>
                  </a:txBody>
                  <a:tcPr marL="68580" marR="68580" marT="0" marB="0"/>
                </a:tc>
              </a:tr>
              <a:tr h="62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kết nối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8064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029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Bảng các độ phi tuyến của các hàm cân bằng.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của S-box:</a:t>
            </a:r>
            <a:r>
              <a:rPr lang="en-US" smtClean="0"/>
              <a:t> là </a:t>
            </a:r>
            <a:r>
              <a:rPr lang="en-US" b="1" smtClean="0"/>
              <a:t>độ phi tuyến nhỏ nhất</a:t>
            </a:r>
            <a:r>
              <a:rPr lang="en-US" smtClean="0"/>
              <a:t> trong số các độ phi tuyến của các tổ hợp tuyến tính khác không của các </a:t>
            </a:r>
            <a:r>
              <a:rPr lang="en-US" b="1" smtClean="0">
                <a:solidFill>
                  <a:srgbClr val="0000FF"/>
                </a:solidFill>
              </a:rPr>
              <a:t>hàm thành phần S-box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smtClean="0"/>
              <a:t>Các     với </a:t>
            </a:r>
            <a:r>
              <a:rPr lang="en-US" i="1" smtClean="0"/>
              <a:t>j</a:t>
            </a:r>
            <a:r>
              <a:rPr lang="en-US" smtClean="0"/>
              <a:t> = 0, 1, …, </a:t>
            </a:r>
            <a:r>
              <a:rPr lang="en-US" i="1" smtClean="0"/>
              <a:t>m,</a:t>
            </a:r>
            <a:r>
              <a:rPr lang="en-US" smtClean="0"/>
              <a:t> ánh xạ từ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sang </a:t>
            </a:r>
            <a:r>
              <a:rPr lang="en-US" i="1" smtClean="0"/>
              <a:t>GF</a:t>
            </a:r>
            <a:r>
              <a:rPr lang="en-US" smtClean="0"/>
              <a:t>(2), xác định bit thứ </a:t>
            </a:r>
            <a:r>
              <a:rPr lang="en-US" i="1" smtClean="0"/>
              <a:t>j</a:t>
            </a:r>
            <a:r>
              <a:rPr lang="en-US" smtClean="0"/>
              <a:t> của đầu ra S-box.</a:t>
            </a:r>
          </a:p>
          <a:p>
            <a:pPr lvl="1"/>
            <a:r>
              <a:rPr lang="en-US" smtClean="0"/>
              <a:t>                        là             S-box.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860425" y="3276600"/>
          <a:ext cx="7580313" cy="990600"/>
        </p:xfrm>
        <a:graphic>
          <a:graphicData uri="http://schemas.openxmlformats.org/presentationml/2006/ole">
            <p:oleObj spid="_x0000_s54273" name="Equation" r:id="rId3" imgW="3429000" imgH="44424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16100" y="4800600"/>
          <a:ext cx="449179" cy="609600"/>
        </p:xfrm>
        <a:graphic>
          <a:graphicData uri="http://schemas.openxmlformats.org/presentationml/2006/ole">
            <p:oleObj spid="_x0000_s54275" name="Equation" r:id="rId4" imgW="177480" imgH="241200" progId="Equation.3">
              <p:embed/>
            </p:oleObj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52525" y="5715000"/>
          <a:ext cx="2200275" cy="533400"/>
        </p:xfrm>
        <a:graphic>
          <a:graphicData uri="http://schemas.openxmlformats.org/presentationml/2006/ole">
            <p:oleObj spid="_x0000_s54276" name="Equation" r:id="rId5" imgW="939800" imgH="228600" progId="Equation.3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733800" y="5791200"/>
          <a:ext cx="1143000" cy="381000"/>
        </p:xfrm>
        <a:graphic>
          <a:graphicData uri="http://schemas.openxmlformats.org/presentationml/2006/ole">
            <p:oleObj spid="_x0000_s54278" name="Equation" r:id="rId6" imgW="38083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càng lớn</a:t>
            </a:r>
            <a:r>
              <a:rPr lang="en-US" smtClean="0"/>
              <a:t> thì S-box càng an toàn để </a:t>
            </a:r>
            <a:r>
              <a:rPr lang="en-US" b="1" i="1" smtClean="0">
                <a:solidFill>
                  <a:srgbClr val="FF0000"/>
                </a:solidFill>
              </a:rPr>
              <a:t>chống lại các tấn công thám mã tuyến tính</a:t>
            </a:r>
            <a:r>
              <a:rPr lang="en-US" smtClean="0"/>
              <a:t> (Linear Cryptanalysis).</a:t>
            </a:r>
          </a:p>
          <a:p>
            <a:r>
              <a:rPr lang="en-US" smtClean="0"/>
              <a:t>Nếu </a:t>
            </a:r>
            <a:r>
              <a:rPr lang="en-US" b="1" smtClean="0"/>
              <a:t>các </a:t>
            </a:r>
            <a:r>
              <a:rPr lang="en-US" b="1" smtClean="0"/>
              <a:t>hàm thành phần S-box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cân </a:t>
            </a:r>
            <a:r>
              <a:rPr lang="en-US" b="1" smtClean="0">
                <a:solidFill>
                  <a:srgbClr val="0000FF"/>
                </a:solidFill>
              </a:rPr>
              <a:t>bằng</a:t>
            </a:r>
            <a:r>
              <a:rPr lang="en-US" smtClean="0"/>
              <a:t> kéo theo </a:t>
            </a:r>
            <a:r>
              <a:rPr lang="en-US" smtClean="0"/>
              <a:t>dòng </a:t>
            </a:r>
            <a:r>
              <a:rPr lang="en-US" smtClean="0"/>
              <a:t>khóa do ZUC tạo ra có sự </a:t>
            </a:r>
            <a:r>
              <a:rPr lang="en-US" b="1" i="1" smtClean="0">
                <a:solidFill>
                  <a:srgbClr val="FF0000"/>
                </a:solidFill>
              </a:rPr>
              <a:t>ngẫu nhiên tốt hơn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chuẩn SAC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Hàm                                        thỏa SAC khi và chỉ khi: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Với                   .</a:t>
            </a:r>
          </a:p>
          <a:p>
            <a:r>
              <a:rPr lang="en-US" b="1" smtClean="0"/>
              <a:t>S-box</a:t>
            </a:r>
            <a:r>
              <a:rPr lang="en-US" smtClean="0"/>
              <a:t> an toàn hơn nếu từng </a:t>
            </a:r>
            <a:r>
              <a:rPr lang="en-US" b="1" smtClean="0">
                <a:solidFill>
                  <a:srgbClr val="0000FF"/>
                </a:solidFill>
              </a:rPr>
              <a:t>hàm thành phần</a:t>
            </a:r>
            <a:r>
              <a:rPr lang="en-US" smtClean="0"/>
              <a:t> đạt hay “gần đạt” tiêu chuẩn SAC, tức là </a:t>
            </a:r>
            <a:r>
              <a:rPr lang="en-US" b="1" i="1" smtClean="0">
                <a:solidFill>
                  <a:srgbClr val="FF0000"/>
                </a:solidFill>
              </a:rPr>
              <a:t>nếu 1 bit đầu vào của S-box bị thay đổi thì mỗi bit đầu ra sẽ bị thay đổi với xác suất xấp xỉ ½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962400" y="1241425"/>
          <a:ext cx="3886200" cy="587375"/>
        </p:xfrm>
        <a:graphic>
          <a:graphicData uri="http://schemas.openxmlformats.org/presentationml/2006/ole">
            <p:oleObj spid="_x0000_s56321" name="Equation" r:id="rId3" imgW="1511280" imgH="228600" progId="Equation.3">
              <p:embed/>
            </p:oleObj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611313" y="2286000"/>
          <a:ext cx="6057900" cy="931863"/>
        </p:xfrm>
        <a:graphic>
          <a:graphicData uri="http://schemas.openxmlformats.org/presentationml/2006/ole">
            <p:oleObj spid="_x0000_s56323" name="Equation" r:id="rId4" imgW="2565360" imgH="39348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28801" y="3304004"/>
          <a:ext cx="1676399" cy="505996"/>
        </p:xfrm>
        <a:graphic>
          <a:graphicData uri="http://schemas.openxmlformats.org/presentationml/2006/ole">
            <p:oleObj spid="_x0000_s56325" name="Equation" r:id="rId5" imgW="672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đồng nhất sai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5590</TotalTime>
  <Words>2877</Words>
  <Application>Microsoft Office PowerPoint</Application>
  <PresentationFormat>On-screen Show (4:3)</PresentationFormat>
  <Paragraphs>426</Paragraphs>
  <Slides>38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Nikita-template</vt:lpstr>
      <vt:lpstr>Equation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Nội dung</vt:lpstr>
      <vt:lpstr>Nội dung</vt:lpstr>
      <vt:lpstr>Chọn đa thức hồi quy của lớp LFSR</vt:lpstr>
      <vt:lpstr>Chọn đa thức hồi quy của lớp LFSR</vt:lpstr>
      <vt:lpstr>Chọn đa thức hồi quy của lớp LFSR</vt:lpstr>
      <vt:lpstr>Tiêu chuẩn thiết kế lớp BR</vt:lpstr>
      <vt:lpstr>Tính an toàn của hàm phi tuyến F</vt:lpstr>
      <vt:lpstr>Tính phi tuyến</vt:lpstr>
      <vt:lpstr>Tính phi tuyến</vt:lpstr>
      <vt:lpstr>Tính phi tuyến</vt:lpstr>
      <vt:lpstr>Tính phi tuyến</vt:lpstr>
      <vt:lpstr>Tính phi tuyến</vt:lpstr>
      <vt:lpstr>Tiêu chuẩn SAC</vt:lpstr>
      <vt:lpstr>Tính đồng nhất sai phân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174</cp:revision>
  <dcterms:created xsi:type="dcterms:W3CDTF">2007-02-19T21:53:36Z</dcterms:created>
  <dcterms:modified xsi:type="dcterms:W3CDTF">2011-06-11T07:49:14Z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