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charts/chart1.xml" ContentType="application/vnd.openxmlformats-officedocument.drawingml.chart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bin" ContentType="application/vnd.openxmlformats-officedocument.oleObject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359" r:id="rId3"/>
    <p:sldId id="327" r:id="rId4"/>
    <p:sldId id="357" r:id="rId5"/>
    <p:sldId id="358" r:id="rId6"/>
    <p:sldId id="258" r:id="rId7"/>
    <p:sldId id="260" r:id="rId8"/>
    <p:sldId id="261" r:id="rId9"/>
    <p:sldId id="360" r:id="rId10"/>
    <p:sldId id="304" r:id="rId11"/>
    <p:sldId id="305" r:id="rId12"/>
    <p:sldId id="306" r:id="rId13"/>
    <p:sldId id="307" r:id="rId14"/>
    <p:sldId id="361" r:id="rId15"/>
    <p:sldId id="347" r:id="rId16"/>
    <p:sldId id="348" r:id="rId17"/>
    <p:sldId id="349" r:id="rId18"/>
    <p:sldId id="350" r:id="rId19"/>
    <p:sldId id="351" r:id="rId20"/>
    <p:sldId id="362" r:id="rId21"/>
    <p:sldId id="365" r:id="rId22"/>
    <p:sldId id="315" r:id="rId23"/>
    <p:sldId id="356" r:id="rId24"/>
    <p:sldId id="318" r:id="rId25"/>
    <p:sldId id="367" r:id="rId26"/>
    <p:sldId id="369" r:id="rId27"/>
    <p:sldId id="363" r:id="rId28"/>
    <p:sldId id="301" r:id="rId29"/>
    <p:sldId id="302" r:id="rId30"/>
    <p:sldId id="323" r:id="rId31"/>
    <p:sldId id="326" r:id="rId32"/>
    <p:sldId id="32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98" autoAdjust="0"/>
    <p:restoredTop sz="94660"/>
  </p:normalViewPr>
  <p:slideViewPr>
    <p:cSldViewPr>
      <p:cViewPr varScale="1">
        <p:scale>
          <a:sx n="63" d="100"/>
          <a:sy n="63" d="100"/>
        </p:scale>
        <p:origin x="-14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Huy\Desktop\Bai%20nop\bao%20cao%20so%20sanh%20toc%20d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Biểu</a:t>
            </a:r>
            <a:r>
              <a:rPr lang="en-US" baseline="0"/>
              <a:t> đồ so sánh tốc độ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Sheet2!$I$2</c:f>
              <c:strCache>
                <c:ptCount val="1"/>
                <c:pt idx="0">
                  <c:v>128-EEA3</c:v>
                </c:pt>
              </c:strCache>
            </c:strRef>
          </c:tx>
          <c:spPr>
            <a:ln w="38100">
              <a:solidFill>
                <a:srgbClr val="00B050"/>
              </a:solidFill>
            </a:ln>
          </c:spPr>
          <c:marker>
            <c:symbol val="none"/>
          </c:marker>
          <c:cat>
            <c:numRef>
              <c:f>Sheet2!$H$3:$H$13</c:f>
              <c:numCache>
                <c:formatCode>#,##0</c:formatCode>
                <c:ptCount val="11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  <c:pt idx="7">
                  <c:v>500000</c:v>
                </c:pt>
                <c:pt idx="8">
                  <c:v>1000000</c:v>
                </c:pt>
                <c:pt idx="9">
                  <c:v>5000000</c:v>
                </c:pt>
                <c:pt idx="10" formatCode="General">
                  <c:v>10000000</c:v>
                </c:pt>
              </c:numCache>
            </c:numRef>
          </c:cat>
          <c:val>
            <c:numRef>
              <c:f>Sheet2!$I$3:$I$13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6</c:v>
                </c:pt>
                <c:pt idx="5">
                  <c:v>21</c:v>
                </c:pt>
                <c:pt idx="6">
                  <c:v>42</c:v>
                </c:pt>
                <c:pt idx="7">
                  <c:v>213</c:v>
                </c:pt>
                <c:pt idx="8">
                  <c:v>482</c:v>
                </c:pt>
                <c:pt idx="9">
                  <c:v>2015</c:v>
                </c:pt>
                <c:pt idx="10">
                  <c:v>4337</c:v>
                </c:pt>
              </c:numCache>
            </c:numRef>
          </c:val>
        </c:ser>
        <c:ser>
          <c:idx val="1"/>
          <c:order val="1"/>
          <c:tx>
            <c:strRef>
              <c:f>Sheet2!$J$2</c:f>
              <c:strCache>
                <c:ptCount val="1"/>
                <c:pt idx="0">
                  <c:v>AES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Sheet2!$H$3:$H$13</c:f>
              <c:numCache>
                <c:formatCode>#,##0</c:formatCode>
                <c:ptCount val="11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  <c:pt idx="7">
                  <c:v>500000</c:v>
                </c:pt>
                <c:pt idx="8">
                  <c:v>1000000</c:v>
                </c:pt>
                <c:pt idx="9">
                  <c:v>5000000</c:v>
                </c:pt>
                <c:pt idx="10" formatCode="General">
                  <c:v>10000000</c:v>
                </c:pt>
              </c:numCache>
            </c:numRef>
          </c:cat>
          <c:val>
            <c:numRef>
              <c:f>Sheet2!$J$3:$J$13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30</c:v>
                </c:pt>
                <c:pt idx="5">
                  <c:v>83</c:v>
                </c:pt>
                <c:pt idx="6">
                  <c:v>154</c:v>
                </c:pt>
                <c:pt idx="7">
                  <c:v>764</c:v>
                </c:pt>
                <c:pt idx="8">
                  <c:v>1516</c:v>
                </c:pt>
                <c:pt idx="9">
                  <c:v>8807</c:v>
                </c:pt>
                <c:pt idx="10">
                  <c:v>16113</c:v>
                </c:pt>
              </c:numCache>
            </c:numRef>
          </c:val>
        </c:ser>
        <c:marker val="1"/>
        <c:axId val="126284544"/>
        <c:axId val="126286464"/>
      </c:lineChart>
      <c:catAx>
        <c:axId val="1262845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Kích</a:t>
                </a:r>
                <a:r>
                  <a:rPr lang="en-US" baseline="0"/>
                  <a:t> thước ( Byte )</a:t>
                </a:r>
                <a:endParaRPr lang="en-US"/>
              </a:p>
            </c:rich>
          </c:tx>
          <c:layout/>
        </c:title>
        <c:numFmt formatCode="#,##0" sourceLinked="1"/>
        <c:majorTickMark val="none"/>
        <c:tickLblPos val="nextTo"/>
        <c:crossAx val="126286464"/>
        <c:crosses val="autoZero"/>
        <c:auto val="1"/>
        <c:lblAlgn val="ctr"/>
        <c:lblOffset val="100"/>
      </c:catAx>
      <c:valAx>
        <c:axId val="1262864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Thời</a:t>
                </a:r>
                <a:r>
                  <a:rPr lang="en-US" baseline="0"/>
                  <a:t> gian (ms)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126284544"/>
        <c:crosses val="autoZero"/>
        <c:crossBetween val="between"/>
      </c:valAx>
    </c:plotArea>
    <c:legend>
      <c:legendPos val="r"/>
      <c:layout/>
    </c:legend>
    <c:plotVisOnly val="1"/>
  </c:chart>
  <c:spPr>
    <a:ln>
      <a:solidFill>
        <a:schemeClr val="tx1">
          <a:lumMod val="75000"/>
          <a:lumOff val="25000"/>
        </a:schemeClr>
      </a:solidFill>
    </a:ln>
  </c:sp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 custT="1"/>
      <dgm:spPr/>
      <dgm:t>
        <a:bodyPr/>
        <a:lstStyle/>
        <a:p>
          <a:r>
            <a:rPr lang="vi-VN" sz="3600" b="1" smtClean="0">
              <a:solidFill>
                <a:schemeClr val="tx1"/>
              </a:solidFill>
            </a:rPr>
            <a:t>Giới thiệu và mục tiêu đề tài</a:t>
          </a:r>
          <a:endParaRPr lang="en-US" sz="3600" b="1">
            <a:solidFill>
              <a:schemeClr val="tx1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228C61-7365-4A5E-82C4-F21AF2D2AA5B}" type="presOf" srcId="{5B9A3D10-50CF-4186-B7DA-213693A101F2}" destId="{321DA0E9-3B85-483C-8462-01040C69153B}" srcOrd="0" destOrd="0" presId="urn:microsoft.com/office/officeart/2005/8/layout/chevron2"/>
    <dgm:cxn modelId="{AD867BE8-48B6-4262-8ACB-8BB52A35F3A2}" type="presOf" srcId="{09AB8FDF-E2A9-4494-ACC0-47952A5CF9FE}" destId="{A8AEAFF7-41C7-49EE-A8A8-DE75CBCB9E33}" srcOrd="0" destOrd="0" presId="urn:microsoft.com/office/officeart/2005/8/layout/chevron2"/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A8E9D0F-31AB-41A2-92D0-F55662B07D3F}" srcId="{09AB8FDF-E2A9-4494-ACC0-47952A5CF9FE}" destId="{12844161-CF06-4017-8FD2-ACD8BE51C613}" srcOrd="2" destOrd="0" parTransId="{59238F61-B2E6-4E73-A1CB-AEF8155ED7C5}" sibTransId="{B5680392-191F-4046-9EE6-5BC9091BD233}"/>
    <dgm:cxn modelId="{DCBA3B5E-C226-449E-BAD4-903156CDD89F}" srcId="{09AB8FDF-E2A9-4494-ACC0-47952A5CF9FE}" destId="{9FCA7F40-E9B8-4F57-B6B1-6EE84A19FAE9}" srcOrd="4" destOrd="0" parTransId="{03187D43-2903-4961-B919-93BC69F7467D}" sibTransId="{D1F455DC-525E-4B85-BB08-8B1FFA0331B9}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ABC792E6-0E52-4E51-B2A1-753D3AB6AACF}" srcId="{09AB8FDF-E2A9-4494-ACC0-47952A5CF9FE}" destId="{F96FD2CB-132B-443E-8D63-E114E9B6CA9F}" srcOrd="1" destOrd="0" parTransId="{D1167B82-5231-456A-B5CD-193727D84FD5}" sibTransId="{A084D5B3-1755-45FB-9F27-C0EA14A74B2C}"/>
    <dgm:cxn modelId="{1B785DDF-4F39-420C-A43C-6657DD014650}" type="presOf" srcId="{3C5349AB-052E-450E-B0E5-3329580E79A5}" destId="{0EBB5D90-5482-4C0B-BF0E-9A060B8C191A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C2D256E2-27D5-4C29-AD0B-860BE0944E02}" type="presOf" srcId="{6DEB8F58-B38E-4CAD-BA9D-07202DC9FAC0}" destId="{AE7C6710-F2A4-4745-8315-48F7CF055047}" srcOrd="0" destOrd="0" presId="urn:microsoft.com/office/officeart/2005/8/layout/chevron2"/>
    <dgm:cxn modelId="{17426DA1-1134-4916-BC2D-0F650445E699}" type="presOf" srcId="{93337A5E-9476-46FC-8DDC-E7F8A1E0989B}" destId="{80B162B7-F563-4FC4-AA49-AF02E1E01E37}" srcOrd="0" destOrd="0" presId="urn:microsoft.com/office/officeart/2005/8/layout/chevron2"/>
    <dgm:cxn modelId="{64AA7C41-102F-4423-B093-A046F13B1984}" type="presOf" srcId="{C05C549C-604B-4C57-8632-9E1414014404}" destId="{64AE8AFF-8826-4934-B243-A53B650FD967}" srcOrd="0" destOrd="0" presId="urn:microsoft.com/office/officeart/2005/8/layout/chevron2"/>
    <dgm:cxn modelId="{A9217287-A7CB-4F96-94C2-5E3C400F9F63}" type="presOf" srcId="{9FCA7F40-E9B8-4F57-B6B1-6EE84A19FAE9}" destId="{D03A7E14-C68F-49E3-B459-8514579CF091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6A44DC20-C5E3-4055-9513-0B90DEBB4707}" type="presOf" srcId="{4753CF23-4F40-42B2-BEDC-C5D3DF5E1772}" destId="{56819505-43D0-4BA7-87F0-454B1EC20CD6}" srcOrd="0" destOrd="0" presId="urn:microsoft.com/office/officeart/2005/8/layout/chevron2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62B3D764-52F0-441C-AC3F-953EDB2AEFDE}" srcId="{09AB8FDF-E2A9-4494-ACC0-47952A5CF9FE}" destId="{FCA5203D-7D96-45D9-A47C-B1AB4200A79B}" srcOrd="3" destOrd="0" parTransId="{754FD437-D3C1-4D6D-890B-F0AA63DF7669}" sibTransId="{4BCBFBE9-EE18-4621-ACB9-F0FE2DF7D1A8}"/>
    <dgm:cxn modelId="{9AC1B8A5-2BC4-41BB-B0C7-49D143C0BFCF}" type="presOf" srcId="{12844161-CF06-4017-8FD2-ACD8BE51C613}" destId="{8D4E7A76-3B2D-4B2D-B920-DEB1E999BFA1}" srcOrd="0" destOrd="0" presId="urn:microsoft.com/office/officeart/2005/8/layout/chevron2"/>
    <dgm:cxn modelId="{AA6C09EF-B6F4-4ABB-A9F7-C5F727C6C415}" type="presOf" srcId="{FCA5203D-7D96-45D9-A47C-B1AB4200A79B}" destId="{71D4DEAE-B8E0-450F-A02D-E864E18D39DB}" srcOrd="0" destOrd="0" presId="urn:microsoft.com/office/officeart/2005/8/layout/chevron2"/>
    <dgm:cxn modelId="{A967C5C2-0527-48D7-BE3F-ADB7A984CBA9}" type="presOf" srcId="{F96FD2CB-132B-443E-8D63-E114E9B6CA9F}" destId="{BBE95D01-2B0E-48A3-8000-0B90989D9E13}" srcOrd="0" destOrd="0" presId="urn:microsoft.com/office/officeart/2005/8/layout/chevron2"/>
    <dgm:cxn modelId="{C677A4AA-50AA-4726-8172-F0A99AB287C0}" type="presParOf" srcId="{A8AEAFF7-41C7-49EE-A8A8-DE75CBCB9E33}" destId="{CDB6FDB1-6016-4637-8DDB-88CEE96C8602}" srcOrd="0" destOrd="0" presId="urn:microsoft.com/office/officeart/2005/8/layout/chevron2"/>
    <dgm:cxn modelId="{B19ADBFA-E39F-46BF-A516-ED631E03EC19}" type="presParOf" srcId="{CDB6FDB1-6016-4637-8DDB-88CEE96C8602}" destId="{56819505-43D0-4BA7-87F0-454B1EC20CD6}" srcOrd="0" destOrd="0" presId="urn:microsoft.com/office/officeart/2005/8/layout/chevron2"/>
    <dgm:cxn modelId="{6FB07E99-D9A6-479E-B4F5-2BF5410840D6}" type="presParOf" srcId="{CDB6FDB1-6016-4637-8DDB-88CEE96C8602}" destId="{0EBB5D90-5482-4C0B-BF0E-9A060B8C191A}" srcOrd="1" destOrd="0" presId="urn:microsoft.com/office/officeart/2005/8/layout/chevron2"/>
    <dgm:cxn modelId="{8ED7D574-69A4-49F7-AD7C-C1A1E9D702A9}" type="presParOf" srcId="{A8AEAFF7-41C7-49EE-A8A8-DE75CBCB9E33}" destId="{84F3AD3E-C057-46C0-9803-ED244067621D}" srcOrd="1" destOrd="0" presId="urn:microsoft.com/office/officeart/2005/8/layout/chevron2"/>
    <dgm:cxn modelId="{4ACE138C-CE60-4B06-8FCD-06AC637AC2C7}" type="presParOf" srcId="{A8AEAFF7-41C7-49EE-A8A8-DE75CBCB9E33}" destId="{F022D79F-0D04-42AF-B85B-A12C34238FE0}" srcOrd="2" destOrd="0" presId="urn:microsoft.com/office/officeart/2005/8/layout/chevron2"/>
    <dgm:cxn modelId="{75FC98A4-0657-466D-8A95-1B54F233649B}" type="presParOf" srcId="{F022D79F-0D04-42AF-B85B-A12C34238FE0}" destId="{BBE95D01-2B0E-48A3-8000-0B90989D9E13}" srcOrd="0" destOrd="0" presId="urn:microsoft.com/office/officeart/2005/8/layout/chevron2"/>
    <dgm:cxn modelId="{13C8340B-A07E-48AB-B167-3C7FF2CAC49A}" type="presParOf" srcId="{F022D79F-0D04-42AF-B85B-A12C34238FE0}" destId="{AE7C6710-F2A4-4745-8315-48F7CF055047}" srcOrd="1" destOrd="0" presId="urn:microsoft.com/office/officeart/2005/8/layout/chevron2"/>
    <dgm:cxn modelId="{87FC59C8-38D4-49F9-8DA8-2B8C4CCFD010}" type="presParOf" srcId="{A8AEAFF7-41C7-49EE-A8A8-DE75CBCB9E33}" destId="{51DAC827-E3E2-402B-8559-824DA3756D45}" srcOrd="3" destOrd="0" presId="urn:microsoft.com/office/officeart/2005/8/layout/chevron2"/>
    <dgm:cxn modelId="{884B0C33-05F7-4CBA-AA8B-44BE479A5FE7}" type="presParOf" srcId="{A8AEAFF7-41C7-49EE-A8A8-DE75CBCB9E33}" destId="{A77C272A-872F-4A4D-A573-BCD775472907}" srcOrd="4" destOrd="0" presId="urn:microsoft.com/office/officeart/2005/8/layout/chevron2"/>
    <dgm:cxn modelId="{FE2C0133-E9CC-4CF1-ABB9-81551A1926A0}" type="presParOf" srcId="{A77C272A-872F-4A4D-A573-BCD775472907}" destId="{8D4E7A76-3B2D-4B2D-B920-DEB1E999BFA1}" srcOrd="0" destOrd="0" presId="urn:microsoft.com/office/officeart/2005/8/layout/chevron2"/>
    <dgm:cxn modelId="{40EB04F8-D487-410F-B205-13FE5C77A88A}" type="presParOf" srcId="{A77C272A-872F-4A4D-A573-BCD775472907}" destId="{321DA0E9-3B85-483C-8462-01040C69153B}" srcOrd="1" destOrd="0" presId="urn:microsoft.com/office/officeart/2005/8/layout/chevron2"/>
    <dgm:cxn modelId="{B51A7FDB-6CA2-4F9B-97BF-BE99A460772E}" type="presParOf" srcId="{A8AEAFF7-41C7-49EE-A8A8-DE75CBCB9E33}" destId="{03531B61-2CCE-4124-A0F9-C51FA2A93B62}" srcOrd="5" destOrd="0" presId="urn:microsoft.com/office/officeart/2005/8/layout/chevron2"/>
    <dgm:cxn modelId="{B08A8002-ABA6-4228-AEFB-2BE237B694FA}" type="presParOf" srcId="{A8AEAFF7-41C7-49EE-A8A8-DE75CBCB9E33}" destId="{4C9C0320-A7CE-44A2-AC0A-F0E66620C2A1}" srcOrd="6" destOrd="0" presId="urn:microsoft.com/office/officeart/2005/8/layout/chevron2"/>
    <dgm:cxn modelId="{DEC05F4A-5C8E-459B-962C-752DF50877B8}" type="presParOf" srcId="{4C9C0320-A7CE-44A2-AC0A-F0E66620C2A1}" destId="{71D4DEAE-B8E0-450F-A02D-E864E18D39DB}" srcOrd="0" destOrd="0" presId="urn:microsoft.com/office/officeart/2005/8/layout/chevron2"/>
    <dgm:cxn modelId="{5154FBD8-2BD8-4056-89D7-42F4FEB7F68D}" type="presParOf" srcId="{4C9C0320-A7CE-44A2-AC0A-F0E66620C2A1}" destId="{80B162B7-F563-4FC4-AA49-AF02E1E01E37}" srcOrd="1" destOrd="0" presId="urn:microsoft.com/office/officeart/2005/8/layout/chevron2"/>
    <dgm:cxn modelId="{68E2B4E7-6A0B-4D45-99CC-A36304275C2B}" type="presParOf" srcId="{A8AEAFF7-41C7-49EE-A8A8-DE75CBCB9E33}" destId="{088AB62F-7882-484A-BDA8-AE40C994A394}" srcOrd="7" destOrd="0" presId="urn:microsoft.com/office/officeart/2005/8/layout/chevron2"/>
    <dgm:cxn modelId="{AB551469-42C4-4678-925A-0ADF5519FA89}" type="presParOf" srcId="{A8AEAFF7-41C7-49EE-A8A8-DE75CBCB9E33}" destId="{02D8A618-93AC-4F04-8890-72AF11AC6988}" srcOrd="8" destOrd="0" presId="urn:microsoft.com/office/officeart/2005/8/layout/chevron2"/>
    <dgm:cxn modelId="{ED7FC9F2-50B5-421A-8CE9-B07262623F5D}" type="presParOf" srcId="{02D8A618-93AC-4F04-8890-72AF11AC6988}" destId="{D03A7E14-C68F-49E3-B459-8514579CF091}" srcOrd="0" destOrd="0" presId="urn:microsoft.com/office/officeart/2005/8/layout/chevron2"/>
    <dgm:cxn modelId="{3858AB79-21A6-43C1-A4D4-2277A9F69DCC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 custT="1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vi-VN" sz="3600" b="1" smtClean="0">
              <a:solidFill>
                <a:srgbClr val="FF0000"/>
              </a:solidFill>
            </a:rPr>
            <a:t>Giới thiệu và mục tiêu đề tài</a:t>
          </a:r>
          <a:endParaRPr lang="en-US" sz="3600" b="1">
            <a:solidFill>
              <a:srgbClr val="FF0000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85C7CC00-4F58-4F47-BDD6-EC604E020EA6}" type="presOf" srcId="{5B9A3D10-50CF-4186-B7DA-213693A101F2}" destId="{321DA0E9-3B85-483C-8462-01040C69153B}" srcOrd="0" destOrd="0" presId="urn:microsoft.com/office/officeart/2005/8/layout/chevron2"/>
    <dgm:cxn modelId="{5A8E9D0F-31AB-41A2-92D0-F55662B07D3F}" srcId="{09AB8FDF-E2A9-4494-ACC0-47952A5CF9FE}" destId="{12844161-CF06-4017-8FD2-ACD8BE51C613}" srcOrd="2" destOrd="0" parTransId="{59238F61-B2E6-4E73-A1CB-AEF8155ED7C5}" sibTransId="{B5680392-191F-4046-9EE6-5BC9091BD233}"/>
    <dgm:cxn modelId="{DCBA3B5E-C226-449E-BAD4-903156CDD89F}" srcId="{09AB8FDF-E2A9-4494-ACC0-47952A5CF9FE}" destId="{9FCA7F40-E9B8-4F57-B6B1-6EE84A19FAE9}" srcOrd="4" destOrd="0" parTransId="{03187D43-2903-4961-B919-93BC69F7467D}" sibTransId="{D1F455DC-525E-4B85-BB08-8B1FFA0331B9}"/>
    <dgm:cxn modelId="{D8B2326B-9723-45EC-90F2-EECEC989295D}" type="presOf" srcId="{4753CF23-4F40-42B2-BEDC-C5D3DF5E1772}" destId="{56819505-43D0-4BA7-87F0-454B1EC20CD6}" srcOrd="0" destOrd="0" presId="urn:microsoft.com/office/officeart/2005/8/layout/chevron2"/>
    <dgm:cxn modelId="{19F80913-B0F4-4A76-8CF0-99EDC685CA76}" type="presOf" srcId="{09AB8FDF-E2A9-4494-ACC0-47952A5CF9FE}" destId="{A8AEAFF7-41C7-49EE-A8A8-DE75CBCB9E33}" srcOrd="0" destOrd="0" presId="urn:microsoft.com/office/officeart/2005/8/layout/chevron2"/>
    <dgm:cxn modelId="{893A78A8-24E9-47CA-996D-57B2A1DCC01B}" type="presOf" srcId="{93337A5E-9476-46FC-8DDC-E7F8A1E0989B}" destId="{80B162B7-F563-4FC4-AA49-AF02E1E01E37}" srcOrd="0" destOrd="0" presId="urn:microsoft.com/office/officeart/2005/8/layout/chevron2"/>
    <dgm:cxn modelId="{ABC792E6-0E52-4E51-B2A1-753D3AB6AACF}" srcId="{09AB8FDF-E2A9-4494-ACC0-47952A5CF9FE}" destId="{F96FD2CB-132B-443E-8D63-E114E9B6CA9F}" srcOrd="1" destOrd="0" parTransId="{D1167B82-5231-456A-B5CD-193727D84FD5}" sibTransId="{A084D5B3-1755-45FB-9F27-C0EA14A74B2C}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814CC594-0E04-4100-B994-9375765B61D4}" type="presOf" srcId="{FCA5203D-7D96-45D9-A47C-B1AB4200A79B}" destId="{71D4DEAE-B8E0-450F-A02D-E864E18D39DB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3D532D0B-DBDC-47A3-A9DC-C7EB14F308B5}" type="presOf" srcId="{3C5349AB-052E-450E-B0E5-3329580E79A5}" destId="{0EBB5D90-5482-4C0B-BF0E-9A060B8C191A}" srcOrd="0" destOrd="0" presId="urn:microsoft.com/office/officeart/2005/8/layout/chevron2"/>
    <dgm:cxn modelId="{9CC2AD0E-B672-483A-A11B-0B2DAC280BB0}" type="presOf" srcId="{F96FD2CB-132B-443E-8D63-E114E9B6CA9F}" destId="{BBE95D01-2B0E-48A3-8000-0B90989D9E13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62B3D764-52F0-441C-AC3F-953EDB2AEFDE}" srcId="{09AB8FDF-E2A9-4494-ACC0-47952A5CF9FE}" destId="{FCA5203D-7D96-45D9-A47C-B1AB4200A79B}" srcOrd="3" destOrd="0" parTransId="{754FD437-D3C1-4D6D-890B-F0AA63DF7669}" sibTransId="{4BCBFBE9-EE18-4621-ACB9-F0FE2DF7D1A8}"/>
    <dgm:cxn modelId="{628C23B8-0B8F-4F43-9E8E-A8812EB01F21}" type="presOf" srcId="{9FCA7F40-E9B8-4F57-B6B1-6EE84A19FAE9}" destId="{D03A7E14-C68F-49E3-B459-8514579CF091}" srcOrd="0" destOrd="0" presId="urn:microsoft.com/office/officeart/2005/8/layout/chevron2"/>
    <dgm:cxn modelId="{51419A54-E581-4B27-AC8C-6C7929B42D0B}" type="presOf" srcId="{12844161-CF06-4017-8FD2-ACD8BE51C613}" destId="{8D4E7A76-3B2D-4B2D-B920-DEB1E999BFA1}" srcOrd="0" destOrd="0" presId="urn:microsoft.com/office/officeart/2005/8/layout/chevron2"/>
    <dgm:cxn modelId="{2E8677F7-6FD8-4239-B597-5131B188165E}" type="presOf" srcId="{6DEB8F58-B38E-4CAD-BA9D-07202DC9FAC0}" destId="{AE7C6710-F2A4-4745-8315-48F7CF055047}" srcOrd="0" destOrd="0" presId="urn:microsoft.com/office/officeart/2005/8/layout/chevron2"/>
    <dgm:cxn modelId="{C2125996-A135-431E-94E0-63C0031388EC}" type="presOf" srcId="{C05C549C-604B-4C57-8632-9E1414014404}" destId="{64AE8AFF-8826-4934-B243-A53B650FD967}" srcOrd="0" destOrd="0" presId="urn:microsoft.com/office/officeart/2005/8/layout/chevron2"/>
    <dgm:cxn modelId="{2E402403-5A39-4685-A7F2-340B462867AB}" type="presParOf" srcId="{A8AEAFF7-41C7-49EE-A8A8-DE75CBCB9E33}" destId="{CDB6FDB1-6016-4637-8DDB-88CEE96C8602}" srcOrd="0" destOrd="0" presId="urn:microsoft.com/office/officeart/2005/8/layout/chevron2"/>
    <dgm:cxn modelId="{DEDBEDBE-D86D-426E-8DDF-BD6DB217F2E1}" type="presParOf" srcId="{CDB6FDB1-6016-4637-8DDB-88CEE96C8602}" destId="{56819505-43D0-4BA7-87F0-454B1EC20CD6}" srcOrd="0" destOrd="0" presId="urn:microsoft.com/office/officeart/2005/8/layout/chevron2"/>
    <dgm:cxn modelId="{B97CB02B-9CE6-4921-A51D-7D2139929FEB}" type="presParOf" srcId="{CDB6FDB1-6016-4637-8DDB-88CEE96C8602}" destId="{0EBB5D90-5482-4C0B-BF0E-9A060B8C191A}" srcOrd="1" destOrd="0" presId="urn:microsoft.com/office/officeart/2005/8/layout/chevron2"/>
    <dgm:cxn modelId="{DC1F062A-5584-48A1-A5D0-F12A52FFD22A}" type="presParOf" srcId="{A8AEAFF7-41C7-49EE-A8A8-DE75CBCB9E33}" destId="{84F3AD3E-C057-46C0-9803-ED244067621D}" srcOrd="1" destOrd="0" presId="urn:microsoft.com/office/officeart/2005/8/layout/chevron2"/>
    <dgm:cxn modelId="{CE2A4FBE-1C15-4293-A0BB-E0098998B291}" type="presParOf" srcId="{A8AEAFF7-41C7-49EE-A8A8-DE75CBCB9E33}" destId="{F022D79F-0D04-42AF-B85B-A12C34238FE0}" srcOrd="2" destOrd="0" presId="urn:microsoft.com/office/officeart/2005/8/layout/chevron2"/>
    <dgm:cxn modelId="{57ECC9FA-53E4-4F1F-8456-F293857F539F}" type="presParOf" srcId="{F022D79F-0D04-42AF-B85B-A12C34238FE0}" destId="{BBE95D01-2B0E-48A3-8000-0B90989D9E13}" srcOrd="0" destOrd="0" presId="urn:microsoft.com/office/officeart/2005/8/layout/chevron2"/>
    <dgm:cxn modelId="{28685BFD-4769-4ECD-897B-5D88F68AA13C}" type="presParOf" srcId="{F022D79F-0D04-42AF-B85B-A12C34238FE0}" destId="{AE7C6710-F2A4-4745-8315-48F7CF055047}" srcOrd="1" destOrd="0" presId="urn:microsoft.com/office/officeart/2005/8/layout/chevron2"/>
    <dgm:cxn modelId="{CD8C89AA-32B4-4806-9305-017588BD0187}" type="presParOf" srcId="{A8AEAFF7-41C7-49EE-A8A8-DE75CBCB9E33}" destId="{51DAC827-E3E2-402B-8559-824DA3756D45}" srcOrd="3" destOrd="0" presId="urn:microsoft.com/office/officeart/2005/8/layout/chevron2"/>
    <dgm:cxn modelId="{10FA6D84-932D-4E5B-AA28-DA089FF501E8}" type="presParOf" srcId="{A8AEAFF7-41C7-49EE-A8A8-DE75CBCB9E33}" destId="{A77C272A-872F-4A4D-A573-BCD775472907}" srcOrd="4" destOrd="0" presId="urn:microsoft.com/office/officeart/2005/8/layout/chevron2"/>
    <dgm:cxn modelId="{8D52CE42-195C-4544-B09A-8D5197ED8F86}" type="presParOf" srcId="{A77C272A-872F-4A4D-A573-BCD775472907}" destId="{8D4E7A76-3B2D-4B2D-B920-DEB1E999BFA1}" srcOrd="0" destOrd="0" presId="urn:microsoft.com/office/officeart/2005/8/layout/chevron2"/>
    <dgm:cxn modelId="{04C33613-5ED3-4120-97CA-5EB4596A65A3}" type="presParOf" srcId="{A77C272A-872F-4A4D-A573-BCD775472907}" destId="{321DA0E9-3B85-483C-8462-01040C69153B}" srcOrd="1" destOrd="0" presId="urn:microsoft.com/office/officeart/2005/8/layout/chevron2"/>
    <dgm:cxn modelId="{91A33EED-960C-49FA-8B59-F75BF48736DB}" type="presParOf" srcId="{A8AEAFF7-41C7-49EE-A8A8-DE75CBCB9E33}" destId="{03531B61-2CCE-4124-A0F9-C51FA2A93B62}" srcOrd="5" destOrd="0" presId="urn:microsoft.com/office/officeart/2005/8/layout/chevron2"/>
    <dgm:cxn modelId="{E2446AD8-9B69-424C-B00B-451A6F2FD7F9}" type="presParOf" srcId="{A8AEAFF7-41C7-49EE-A8A8-DE75CBCB9E33}" destId="{4C9C0320-A7CE-44A2-AC0A-F0E66620C2A1}" srcOrd="6" destOrd="0" presId="urn:microsoft.com/office/officeart/2005/8/layout/chevron2"/>
    <dgm:cxn modelId="{3724A36C-47B6-4978-A638-EB3802247296}" type="presParOf" srcId="{4C9C0320-A7CE-44A2-AC0A-F0E66620C2A1}" destId="{71D4DEAE-B8E0-450F-A02D-E864E18D39DB}" srcOrd="0" destOrd="0" presId="urn:microsoft.com/office/officeart/2005/8/layout/chevron2"/>
    <dgm:cxn modelId="{6C7EFC70-E4EF-4DF3-BDFE-C5058C56D1DB}" type="presParOf" srcId="{4C9C0320-A7CE-44A2-AC0A-F0E66620C2A1}" destId="{80B162B7-F563-4FC4-AA49-AF02E1E01E37}" srcOrd="1" destOrd="0" presId="urn:microsoft.com/office/officeart/2005/8/layout/chevron2"/>
    <dgm:cxn modelId="{07C44563-4EA8-42D4-A225-A44BFAB4E8C9}" type="presParOf" srcId="{A8AEAFF7-41C7-49EE-A8A8-DE75CBCB9E33}" destId="{088AB62F-7882-484A-BDA8-AE40C994A394}" srcOrd="7" destOrd="0" presId="urn:microsoft.com/office/officeart/2005/8/layout/chevron2"/>
    <dgm:cxn modelId="{B733A8A7-8ABD-4527-9216-D13BB963A413}" type="presParOf" srcId="{A8AEAFF7-41C7-49EE-A8A8-DE75CBCB9E33}" destId="{02D8A618-93AC-4F04-8890-72AF11AC6988}" srcOrd="8" destOrd="0" presId="urn:microsoft.com/office/officeart/2005/8/layout/chevron2"/>
    <dgm:cxn modelId="{AFCDE512-FAA4-4D49-BB1E-2331A764EEA3}" type="presParOf" srcId="{02D8A618-93AC-4F04-8890-72AF11AC6988}" destId="{D03A7E14-C68F-49E3-B459-8514579CF091}" srcOrd="0" destOrd="0" presId="urn:microsoft.com/office/officeart/2005/8/layout/chevron2"/>
    <dgm:cxn modelId="{6B5281DD-351B-4F97-8601-D23E01EE5419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D1A51-94B8-4B2E-8D80-FAA6FE8C6BBD}" type="doc">
      <dgm:prSet loTypeId="urn:microsoft.com/office/officeart/2005/8/layout/gear1" loCatId="relationship" qsTypeId="urn:microsoft.com/office/officeart/2005/8/quickstyle/3d7" qsCatId="3D" csTypeId="urn:microsoft.com/office/officeart/2005/8/colors/accent1_2" csCatId="accent1" phldr="1"/>
      <dgm:spPr/>
    </dgm:pt>
    <dgm:pt modelId="{5A704B28-122F-412B-9412-E6A46AB6F5C7}">
      <dgm:prSet phldrT="[Text]" custT="1"/>
      <dgm:spPr/>
      <dgm:t>
        <a:bodyPr/>
        <a:lstStyle/>
        <a:p>
          <a:r>
            <a:rPr lang="en-US" sz="2800" b="1" smtClean="0"/>
            <a:t>ZUC</a:t>
          </a:r>
          <a:endParaRPr lang="en-US" sz="2800" b="1"/>
        </a:p>
      </dgm:t>
    </dgm:pt>
    <dgm:pt modelId="{75F8D5C6-D583-4AAD-9CB4-A130719FDCF9}" type="parTrans" cxnId="{2E54D60E-A497-4406-9855-B02411C081D3}">
      <dgm:prSet/>
      <dgm:spPr/>
      <dgm:t>
        <a:bodyPr/>
        <a:lstStyle/>
        <a:p>
          <a:endParaRPr lang="en-US"/>
        </a:p>
      </dgm:t>
    </dgm:pt>
    <dgm:pt modelId="{13C8D353-33C8-46E4-B017-EBD507EF73F9}" type="sibTrans" cxnId="{2E54D60E-A497-4406-9855-B02411C081D3}">
      <dgm:prSet/>
      <dgm:spPr/>
      <dgm:t>
        <a:bodyPr/>
        <a:lstStyle/>
        <a:p>
          <a:endParaRPr lang="en-US"/>
        </a:p>
      </dgm:t>
    </dgm:pt>
    <dgm:pt modelId="{2A95CAF4-6D7B-441D-A401-0F186CF64FCB}">
      <dgm:prSet phldrT="[Text]"/>
      <dgm:spPr/>
      <dgm:t>
        <a:bodyPr/>
        <a:lstStyle/>
        <a:p>
          <a:r>
            <a:rPr lang="en-US" b="1" smtClean="0"/>
            <a:t>128-EEA3</a:t>
          </a:r>
          <a:endParaRPr lang="en-US" b="1"/>
        </a:p>
      </dgm:t>
    </dgm:pt>
    <dgm:pt modelId="{A2415888-3D75-4DF7-9589-F1550582504B}" type="parTrans" cxnId="{6A80F06C-7FEA-408C-B760-6E4D4A76926A}">
      <dgm:prSet/>
      <dgm:spPr/>
      <dgm:t>
        <a:bodyPr/>
        <a:lstStyle/>
        <a:p>
          <a:endParaRPr lang="en-US"/>
        </a:p>
      </dgm:t>
    </dgm:pt>
    <dgm:pt modelId="{FCD01336-8C0D-4F0F-986C-9A7D28DBA4E9}" type="sibTrans" cxnId="{6A80F06C-7FEA-408C-B760-6E4D4A76926A}">
      <dgm:prSet/>
      <dgm:spPr/>
      <dgm:t>
        <a:bodyPr/>
        <a:lstStyle/>
        <a:p>
          <a:endParaRPr lang="en-US"/>
        </a:p>
      </dgm:t>
    </dgm:pt>
    <dgm:pt modelId="{5DE1C90A-3B2E-4552-A3EB-337CBCC85DAB}">
      <dgm:prSet phldrT="[Text]"/>
      <dgm:spPr/>
      <dgm:t>
        <a:bodyPr/>
        <a:lstStyle/>
        <a:p>
          <a:r>
            <a:rPr lang="en-US" b="1" smtClean="0"/>
            <a:t>128-EIA3</a:t>
          </a:r>
          <a:endParaRPr lang="en-US" b="1"/>
        </a:p>
      </dgm:t>
    </dgm:pt>
    <dgm:pt modelId="{9D79C3FE-2CF9-4308-9BC7-494F8C803811}" type="parTrans" cxnId="{8005C2F3-414F-48A9-A3A2-CEB1075C103F}">
      <dgm:prSet/>
      <dgm:spPr/>
      <dgm:t>
        <a:bodyPr/>
        <a:lstStyle/>
        <a:p>
          <a:endParaRPr lang="en-US"/>
        </a:p>
      </dgm:t>
    </dgm:pt>
    <dgm:pt modelId="{80D5E55B-68A1-4B77-BC2A-8ED5072C2B4E}" type="sibTrans" cxnId="{8005C2F3-414F-48A9-A3A2-CEB1075C103F}">
      <dgm:prSet/>
      <dgm:spPr/>
      <dgm:t>
        <a:bodyPr/>
        <a:lstStyle/>
        <a:p>
          <a:endParaRPr lang="en-US"/>
        </a:p>
      </dgm:t>
    </dgm:pt>
    <dgm:pt modelId="{98D49B4E-D5CD-46FB-A83E-BE18ACC62044}" type="pres">
      <dgm:prSet presAssocID="{D6DD1A51-94B8-4B2E-8D80-FAA6FE8C6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263B4D9-8133-4B3E-ABE6-7BF9FD271AD6}" type="pres">
      <dgm:prSet presAssocID="{5A704B28-122F-412B-9412-E6A46AB6F5C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C4EBD-D3AE-4CA0-B5F3-B7370D3B46C7}" type="pres">
      <dgm:prSet presAssocID="{5A704B28-122F-412B-9412-E6A46AB6F5C7}" presName="gear1srcNode" presStyleLbl="node1" presStyleIdx="0" presStyleCnt="3"/>
      <dgm:spPr/>
      <dgm:t>
        <a:bodyPr/>
        <a:lstStyle/>
        <a:p>
          <a:endParaRPr lang="en-US"/>
        </a:p>
      </dgm:t>
    </dgm:pt>
    <dgm:pt modelId="{1D5C093B-C833-4693-8B01-A9E3F47F929D}" type="pres">
      <dgm:prSet presAssocID="{5A704B28-122F-412B-9412-E6A46AB6F5C7}" presName="gear1dstNode" presStyleLbl="node1" presStyleIdx="0" presStyleCnt="3"/>
      <dgm:spPr/>
      <dgm:t>
        <a:bodyPr/>
        <a:lstStyle/>
        <a:p>
          <a:endParaRPr lang="en-US"/>
        </a:p>
      </dgm:t>
    </dgm:pt>
    <dgm:pt modelId="{08720DBE-2387-400F-9DFE-5F0DA10C7444}" type="pres">
      <dgm:prSet presAssocID="{2A95CAF4-6D7B-441D-A401-0F186CF64FCB}" presName="gear2" presStyleLbl="node1" presStyleIdx="1" presStyleCnt="3" custLinFactNeighborX="-4659" custLinFactNeighborY="415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9841E-F70A-4701-AC20-C76351FA9881}" type="pres">
      <dgm:prSet presAssocID="{2A95CAF4-6D7B-441D-A401-0F186CF64FCB}" presName="gear2srcNode" presStyleLbl="node1" presStyleIdx="1" presStyleCnt="3"/>
      <dgm:spPr/>
      <dgm:t>
        <a:bodyPr/>
        <a:lstStyle/>
        <a:p>
          <a:endParaRPr lang="en-US"/>
        </a:p>
      </dgm:t>
    </dgm:pt>
    <dgm:pt modelId="{0AB44E68-94EC-4D40-AA4F-2DC4E8224B8C}" type="pres">
      <dgm:prSet presAssocID="{2A95CAF4-6D7B-441D-A401-0F186CF64FCB}" presName="gear2dstNode" presStyleLbl="node1" presStyleIdx="1" presStyleCnt="3"/>
      <dgm:spPr/>
      <dgm:t>
        <a:bodyPr/>
        <a:lstStyle/>
        <a:p>
          <a:endParaRPr lang="en-US"/>
        </a:p>
      </dgm:t>
    </dgm:pt>
    <dgm:pt modelId="{9DA9A6AF-8754-4924-BC96-63A0F4467914}" type="pres">
      <dgm:prSet presAssocID="{5DE1C90A-3B2E-4552-A3EB-337CBCC85DAB}" presName="gear3" presStyleLbl="node1" presStyleIdx="2" presStyleCnt="3" custLinFactNeighborX="8807" custLinFactNeighborY="18371"/>
      <dgm:spPr/>
      <dgm:t>
        <a:bodyPr/>
        <a:lstStyle/>
        <a:p>
          <a:endParaRPr lang="en-US"/>
        </a:p>
      </dgm:t>
    </dgm:pt>
    <dgm:pt modelId="{C67FEE9D-4A54-4BBC-A136-2B5E5A58DC52}" type="pres">
      <dgm:prSet presAssocID="{5DE1C90A-3B2E-4552-A3EB-337CBCC85DA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70525-8636-4C0F-B2C0-87293245D1F0}" type="pres">
      <dgm:prSet presAssocID="{5DE1C90A-3B2E-4552-A3EB-337CBCC85DAB}" presName="gear3srcNode" presStyleLbl="node1" presStyleIdx="2" presStyleCnt="3"/>
      <dgm:spPr/>
      <dgm:t>
        <a:bodyPr/>
        <a:lstStyle/>
        <a:p>
          <a:endParaRPr lang="en-US"/>
        </a:p>
      </dgm:t>
    </dgm:pt>
    <dgm:pt modelId="{E91EE3EC-431B-45A2-B9BD-918562FAAAA1}" type="pres">
      <dgm:prSet presAssocID="{5DE1C90A-3B2E-4552-A3EB-337CBCC85DAB}" presName="gear3dstNode" presStyleLbl="node1" presStyleIdx="2" presStyleCnt="3"/>
      <dgm:spPr/>
      <dgm:t>
        <a:bodyPr/>
        <a:lstStyle/>
        <a:p>
          <a:endParaRPr lang="en-US"/>
        </a:p>
      </dgm:t>
    </dgm:pt>
    <dgm:pt modelId="{E7E0A696-8E57-4721-99AC-971B7E1A1E83}" type="pres">
      <dgm:prSet presAssocID="{13C8D353-33C8-46E4-B017-EBD507EF73F9}" presName="connector1" presStyleLbl="sibTrans2D1" presStyleIdx="0" presStyleCnt="3" custAng="727357" custLinFactNeighborX="-1036" custLinFactNeighborY="2534"/>
      <dgm:spPr/>
      <dgm:t>
        <a:bodyPr/>
        <a:lstStyle/>
        <a:p>
          <a:endParaRPr lang="en-US"/>
        </a:p>
      </dgm:t>
    </dgm:pt>
    <dgm:pt modelId="{D8091964-1D05-437E-BFD2-6E0F7B45E6F9}" type="pres">
      <dgm:prSet presAssocID="{FCD01336-8C0D-4F0F-986C-9A7D28DBA4E9}" presName="connector2" presStyleLbl="sibTrans2D1" presStyleIdx="1" presStyleCnt="3" custLinFactNeighborX="-9344" custLinFactNeighborY="38953"/>
      <dgm:spPr/>
      <dgm:t>
        <a:bodyPr/>
        <a:lstStyle/>
        <a:p>
          <a:endParaRPr lang="en-US"/>
        </a:p>
      </dgm:t>
    </dgm:pt>
    <dgm:pt modelId="{03B8146B-D6FA-4B83-BE19-E228861F4EB5}" type="pres">
      <dgm:prSet presAssocID="{80D5E55B-68A1-4B77-BC2A-8ED5072C2B4E}" presName="connector3" presStyleLbl="sibTrans2D1" presStyleIdx="2" presStyleCnt="3" custAng="822840" custLinFactNeighborX="8714" custLinFactNeighborY="9571"/>
      <dgm:spPr/>
      <dgm:t>
        <a:bodyPr/>
        <a:lstStyle/>
        <a:p>
          <a:endParaRPr lang="en-US"/>
        </a:p>
      </dgm:t>
    </dgm:pt>
  </dgm:ptLst>
  <dgm:cxnLst>
    <dgm:cxn modelId="{27DA835D-1C9F-4FF4-B14A-6D0B114E93D5}" type="presOf" srcId="{13C8D353-33C8-46E4-B017-EBD507EF73F9}" destId="{E7E0A696-8E57-4721-99AC-971B7E1A1E83}" srcOrd="0" destOrd="0" presId="urn:microsoft.com/office/officeart/2005/8/layout/gear1"/>
    <dgm:cxn modelId="{415B1975-FE7C-4665-9E20-F5E38C2AD6BD}" type="presOf" srcId="{FCD01336-8C0D-4F0F-986C-9A7D28DBA4E9}" destId="{D8091964-1D05-437E-BFD2-6E0F7B45E6F9}" srcOrd="0" destOrd="0" presId="urn:microsoft.com/office/officeart/2005/8/layout/gear1"/>
    <dgm:cxn modelId="{2E54D60E-A497-4406-9855-B02411C081D3}" srcId="{D6DD1A51-94B8-4B2E-8D80-FAA6FE8C6BBD}" destId="{5A704B28-122F-412B-9412-E6A46AB6F5C7}" srcOrd="0" destOrd="0" parTransId="{75F8D5C6-D583-4AAD-9CB4-A130719FDCF9}" sibTransId="{13C8D353-33C8-46E4-B017-EBD507EF73F9}"/>
    <dgm:cxn modelId="{6ECA81B0-C291-4A77-BE31-B55F914DAC00}" type="presOf" srcId="{5DE1C90A-3B2E-4552-A3EB-337CBCC85DAB}" destId="{3EE70525-8636-4C0F-B2C0-87293245D1F0}" srcOrd="2" destOrd="0" presId="urn:microsoft.com/office/officeart/2005/8/layout/gear1"/>
    <dgm:cxn modelId="{8005C2F3-414F-48A9-A3A2-CEB1075C103F}" srcId="{D6DD1A51-94B8-4B2E-8D80-FAA6FE8C6BBD}" destId="{5DE1C90A-3B2E-4552-A3EB-337CBCC85DAB}" srcOrd="2" destOrd="0" parTransId="{9D79C3FE-2CF9-4308-9BC7-494F8C803811}" sibTransId="{80D5E55B-68A1-4B77-BC2A-8ED5072C2B4E}"/>
    <dgm:cxn modelId="{8F2F62D3-6136-48D8-AFE1-642B4F8D07A3}" type="presOf" srcId="{5A704B28-122F-412B-9412-E6A46AB6F5C7}" destId="{6263B4D9-8133-4B3E-ABE6-7BF9FD271AD6}" srcOrd="0" destOrd="0" presId="urn:microsoft.com/office/officeart/2005/8/layout/gear1"/>
    <dgm:cxn modelId="{023488EC-9724-430A-BFAD-A32A0D052A86}" type="presOf" srcId="{2A95CAF4-6D7B-441D-A401-0F186CF64FCB}" destId="{DD09841E-F70A-4701-AC20-C76351FA9881}" srcOrd="1" destOrd="0" presId="urn:microsoft.com/office/officeart/2005/8/layout/gear1"/>
    <dgm:cxn modelId="{37BF5998-FB62-4F61-8911-8E61F15331DA}" type="presOf" srcId="{5A704B28-122F-412B-9412-E6A46AB6F5C7}" destId="{0FFC4EBD-D3AE-4CA0-B5F3-B7370D3B46C7}" srcOrd="1" destOrd="0" presId="urn:microsoft.com/office/officeart/2005/8/layout/gear1"/>
    <dgm:cxn modelId="{6A80F06C-7FEA-408C-B760-6E4D4A76926A}" srcId="{D6DD1A51-94B8-4B2E-8D80-FAA6FE8C6BBD}" destId="{2A95CAF4-6D7B-441D-A401-0F186CF64FCB}" srcOrd="1" destOrd="0" parTransId="{A2415888-3D75-4DF7-9589-F1550582504B}" sibTransId="{FCD01336-8C0D-4F0F-986C-9A7D28DBA4E9}"/>
    <dgm:cxn modelId="{A7009371-F550-4F38-A8F8-3CC5A3572BA6}" type="presOf" srcId="{5A704B28-122F-412B-9412-E6A46AB6F5C7}" destId="{1D5C093B-C833-4693-8B01-A9E3F47F929D}" srcOrd="2" destOrd="0" presId="urn:microsoft.com/office/officeart/2005/8/layout/gear1"/>
    <dgm:cxn modelId="{ECC62453-7898-4A16-BA7A-98C91E0BD504}" type="presOf" srcId="{2A95CAF4-6D7B-441D-A401-0F186CF64FCB}" destId="{08720DBE-2387-400F-9DFE-5F0DA10C7444}" srcOrd="0" destOrd="0" presId="urn:microsoft.com/office/officeart/2005/8/layout/gear1"/>
    <dgm:cxn modelId="{7CD42137-DB65-47B0-840E-484A0CA429C5}" type="presOf" srcId="{5DE1C90A-3B2E-4552-A3EB-337CBCC85DAB}" destId="{E91EE3EC-431B-45A2-B9BD-918562FAAAA1}" srcOrd="3" destOrd="0" presId="urn:microsoft.com/office/officeart/2005/8/layout/gear1"/>
    <dgm:cxn modelId="{95DBD596-5C0D-445B-BE9C-6A18FED2BD00}" type="presOf" srcId="{5DE1C90A-3B2E-4552-A3EB-337CBCC85DAB}" destId="{9DA9A6AF-8754-4924-BC96-63A0F4467914}" srcOrd="0" destOrd="0" presId="urn:microsoft.com/office/officeart/2005/8/layout/gear1"/>
    <dgm:cxn modelId="{7149D5C5-BB2B-495D-89FA-935E865FC971}" type="presOf" srcId="{2A95CAF4-6D7B-441D-A401-0F186CF64FCB}" destId="{0AB44E68-94EC-4D40-AA4F-2DC4E8224B8C}" srcOrd="2" destOrd="0" presId="urn:microsoft.com/office/officeart/2005/8/layout/gear1"/>
    <dgm:cxn modelId="{1E6C319E-C57C-4283-B858-BE529BB8403C}" type="presOf" srcId="{80D5E55B-68A1-4B77-BC2A-8ED5072C2B4E}" destId="{03B8146B-D6FA-4B83-BE19-E228861F4EB5}" srcOrd="0" destOrd="0" presId="urn:microsoft.com/office/officeart/2005/8/layout/gear1"/>
    <dgm:cxn modelId="{D5218F64-07D3-4DB5-BE54-8365ADC0B88B}" type="presOf" srcId="{5DE1C90A-3B2E-4552-A3EB-337CBCC85DAB}" destId="{C67FEE9D-4A54-4BBC-A136-2B5E5A58DC52}" srcOrd="1" destOrd="0" presId="urn:microsoft.com/office/officeart/2005/8/layout/gear1"/>
    <dgm:cxn modelId="{FA483F3B-CD04-4A5B-86CB-E7B2C430B482}" type="presOf" srcId="{D6DD1A51-94B8-4B2E-8D80-FAA6FE8C6BBD}" destId="{98D49B4E-D5CD-46FB-A83E-BE18ACC62044}" srcOrd="0" destOrd="0" presId="urn:microsoft.com/office/officeart/2005/8/layout/gear1"/>
    <dgm:cxn modelId="{1889A8A2-F4C0-490A-969A-7B52166B404F}" type="presParOf" srcId="{98D49B4E-D5CD-46FB-A83E-BE18ACC62044}" destId="{6263B4D9-8133-4B3E-ABE6-7BF9FD271AD6}" srcOrd="0" destOrd="0" presId="urn:microsoft.com/office/officeart/2005/8/layout/gear1"/>
    <dgm:cxn modelId="{45660D85-D363-4165-A9D5-C351E8D34E65}" type="presParOf" srcId="{98D49B4E-D5CD-46FB-A83E-BE18ACC62044}" destId="{0FFC4EBD-D3AE-4CA0-B5F3-B7370D3B46C7}" srcOrd="1" destOrd="0" presId="urn:microsoft.com/office/officeart/2005/8/layout/gear1"/>
    <dgm:cxn modelId="{E5698F78-FDBA-41EE-BD1F-3F2CDE9A2833}" type="presParOf" srcId="{98D49B4E-D5CD-46FB-A83E-BE18ACC62044}" destId="{1D5C093B-C833-4693-8B01-A9E3F47F929D}" srcOrd="2" destOrd="0" presId="urn:microsoft.com/office/officeart/2005/8/layout/gear1"/>
    <dgm:cxn modelId="{DCC37F3D-179E-421B-A7FE-7EE9FFA3FAAC}" type="presParOf" srcId="{98D49B4E-D5CD-46FB-A83E-BE18ACC62044}" destId="{08720DBE-2387-400F-9DFE-5F0DA10C7444}" srcOrd="3" destOrd="0" presId="urn:microsoft.com/office/officeart/2005/8/layout/gear1"/>
    <dgm:cxn modelId="{9D4351FC-7C47-4106-983A-BCD515745B44}" type="presParOf" srcId="{98D49B4E-D5CD-46FB-A83E-BE18ACC62044}" destId="{DD09841E-F70A-4701-AC20-C76351FA9881}" srcOrd="4" destOrd="0" presId="urn:microsoft.com/office/officeart/2005/8/layout/gear1"/>
    <dgm:cxn modelId="{0B2CDF30-FA4F-4D45-869C-929EF006FE67}" type="presParOf" srcId="{98D49B4E-D5CD-46FB-A83E-BE18ACC62044}" destId="{0AB44E68-94EC-4D40-AA4F-2DC4E8224B8C}" srcOrd="5" destOrd="0" presId="urn:microsoft.com/office/officeart/2005/8/layout/gear1"/>
    <dgm:cxn modelId="{F2216B61-A937-4551-9AEC-3A17F946C69A}" type="presParOf" srcId="{98D49B4E-D5CD-46FB-A83E-BE18ACC62044}" destId="{9DA9A6AF-8754-4924-BC96-63A0F4467914}" srcOrd="6" destOrd="0" presId="urn:microsoft.com/office/officeart/2005/8/layout/gear1"/>
    <dgm:cxn modelId="{BE557CFE-C7DA-4486-9813-BFF380F839F7}" type="presParOf" srcId="{98D49B4E-D5CD-46FB-A83E-BE18ACC62044}" destId="{C67FEE9D-4A54-4BBC-A136-2B5E5A58DC52}" srcOrd="7" destOrd="0" presId="urn:microsoft.com/office/officeart/2005/8/layout/gear1"/>
    <dgm:cxn modelId="{B974E9A8-B20B-4045-818F-A6AA41346ABA}" type="presParOf" srcId="{98D49B4E-D5CD-46FB-A83E-BE18ACC62044}" destId="{3EE70525-8636-4C0F-B2C0-87293245D1F0}" srcOrd="8" destOrd="0" presId="urn:microsoft.com/office/officeart/2005/8/layout/gear1"/>
    <dgm:cxn modelId="{B7FB5AFA-C54C-46B9-A76F-E67F2760796B}" type="presParOf" srcId="{98D49B4E-D5CD-46FB-A83E-BE18ACC62044}" destId="{E91EE3EC-431B-45A2-B9BD-918562FAAAA1}" srcOrd="9" destOrd="0" presId="urn:microsoft.com/office/officeart/2005/8/layout/gear1"/>
    <dgm:cxn modelId="{49E4C779-E711-4F2F-BE39-7EF13F45F1BC}" type="presParOf" srcId="{98D49B4E-D5CD-46FB-A83E-BE18ACC62044}" destId="{E7E0A696-8E57-4721-99AC-971B7E1A1E83}" srcOrd="10" destOrd="0" presId="urn:microsoft.com/office/officeart/2005/8/layout/gear1"/>
    <dgm:cxn modelId="{80E09DD7-D296-47CD-B783-425EC1972314}" type="presParOf" srcId="{98D49B4E-D5CD-46FB-A83E-BE18ACC62044}" destId="{D8091964-1D05-437E-BFD2-6E0F7B45E6F9}" srcOrd="11" destOrd="0" presId="urn:microsoft.com/office/officeart/2005/8/layout/gear1"/>
    <dgm:cxn modelId="{23448C47-2AD2-49FD-A539-1C4942F56FD4}" type="presParOf" srcId="{98D49B4E-D5CD-46FB-A83E-BE18ACC62044}" destId="{03B8146B-D6FA-4B83-BE19-E228861F4EB5}" srcOrd="12" destOrd="0" presId="urn:microsoft.com/office/officeart/2005/8/layout/gear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 custT="1"/>
      <dgm:spPr/>
      <dgm:t>
        <a:bodyPr/>
        <a:lstStyle/>
        <a:p>
          <a:r>
            <a:rPr lang="vi-VN" sz="3600" b="1" smtClean="0">
              <a:solidFill>
                <a:schemeClr val="tx1"/>
              </a:solidFill>
            </a:rPr>
            <a:t>Giới thiệu và mục tiêu đề tài</a:t>
          </a:r>
          <a:endParaRPr lang="en-US" sz="3600" b="1">
            <a:solidFill>
              <a:schemeClr val="tx1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1" smtClean="0">
              <a:solidFill>
                <a:srgbClr val="FF0000"/>
              </a:solidFill>
            </a:rPr>
            <a:t>Mã dòng ZUC</a:t>
          </a:r>
          <a:endParaRPr lang="en-US" b="1">
            <a:solidFill>
              <a:srgbClr val="FF0000"/>
            </a:solidFill>
          </a:endParaRPr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C56918-B2F4-4614-B6E6-71E5C82D0948}" type="presOf" srcId="{FCA5203D-7D96-45D9-A47C-B1AB4200A79B}" destId="{71D4DEAE-B8E0-450F-A02D-E864E18D39DB}" srcOrd="0" destOrd="0" presId="urn:microsoft.com/office/officeart/2005/8/layout/chevron2"/>
    <dgm:cxn modelId="{2513FA33-D86A-42AA-A7A4-C63D2493AD37}" type="presOf" srcId="{C05C549C-604B-4C57-8632-9E1414014404}" destId="{64AE8AFF-8826-4934-B243-A53B650FD967}" srcOrd="0" destOrd="0" presId="urn:microsoft.com/office/officeart/2005/8/layout/chevron2"/>
    <dgm:cxn modelId="{56559B5F-6B38-46E6-90B7-E648127D494F}" type="presOf" srcId="{09AB8FDF-E2A9-4494-ACC0-47952A5CF9FE}" destId="{A8AEAFF7-41C7-49EE-A8A8-DE75CBCB9E33}" srcOrd="0" destOrd="0" presId="urn:microsoft.com/office/officeart/2005/8/layout/chevron2"/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E0A527A-B3CD-4B43-8067-6969244203E5}" type="presOf" srcId="{4753CF23-4F40-42B2-BEDC-C5D3DF5E1772}" destId="{56819505-43D0-4BA7-87F0-454B1EC20CD6}" srcOrd="0" destOrd="0" presId="urn:microsoft.com/office/officeart/2005/8/layout/chevron2"/>
    <dgm:cxn modelId="{7AF695FC-0D14-447F-BCC8-BF2B94D065BA}" type="presOf" srcId="{3C5349AB-052E-450E-B0E5-3329580E79A5}" destId="{0EBB5D90-5482-4C0B-BF0E-9A060B8C191A}" srcOrd="0" destOrd="0" presId="urn:microsoft.com/office/officeart/2005/8/layout/chevron2"/>
    <dgm:cxn modelId="{5A8E9D0F-31AB-41A2-92D0-F55662B07D3F}" srcId="{09AB8FDF-E2A9-4494-ACC0-47952A5CF9FE}" destId="{12844161-CF06-4017-8FD2-ACD8BE51C613}" srcOrd="2" destOrd="0" parTransId="{59238F61-B2E6-4E73-A1CB-AEF8155ED7C5}" sibTransId="{B5680392-191F-4046-9EE6-5BC9091BD233}"/>
    <dgm:cxn modelId="{DCBA3B5E-C226-449E-BAD4-903156CDD89F}" srcId="{09AB8FDF-E2A9-4494-ACC0-47952A5CF9FE}" destId="{9FCA7F40-E9B8-4F57-B6B1-6EE84A19FAE9}" srcOrd="4" destOrd="0" parTransId="{03187D43-2903-4961-B919-93BC69F7467D}" sibTransId="{D1F455DC-525E-4B85-BB08-8B1FFA0331B9}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ABC792E6-0E52-4E51-B2A1-753D3AB6AACF}" srcId="{09AB8FDF-E2A9-4494-ACC0-47952A5CF9FE}" destId="{F96FD2CB-132B-443E-8D63-E114E9B6CA9F}" srcOrd="1" destOrd="0" parTransId="{D1167B82-5231-456A-B5CD-193727D84FD5}" sibTransId="{A084D5B3-1755-45FB-9F27-C0EA14A74B2C}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793299F2-7FF6-4B0B-AA9B-E90FB3AC0226}" type="presOf" srcId="{6DEB8F58-B38E-4CAD-BA9D-07202DC9FAC0}" destId="{AE7C6710-F2A4-4745-8315-48F7CF055047}" srcOrd="0" destOrd="0" presId="urn:microsoft.com/office/officeart/2005/8/layout/chevron2"/>
    <dgm:cxn modelId="{66867CE4-2703-4349-A81B-3E1D5483D469}" type="presOf" srcId="{12844161-CF06-4017-8FD2-ACD8BE51C613}" destId="{8D4E7A76-3B2D-4B2D-B920-DEB1E999BFA1}" srcOrd="0" destOrd="0" presId="urn:microsoft.com/office/officeart/2005/8/layout/chevron2"/>
    <dgm:cxn modelId="{76AC4087-6018-4870-82A2-F2555E0D4644}" type="presOf" srcId="{93337A5E-9476-46FC-8DDC-E7F8A1E0989B}" destId="{80B162B7-F563-4FC4-AA49-AF02E1E01E37}" srcOrd="0" destOrd="0" presId="urn:microsoft.com/office/officeart/2005/8/layout/chevron2"/>
    <dgm:cxn modelId="{B9051367-6A8A-4F25-9C5A-CC8086F97D23}" type="presOf" srcId="{9FCA7F40-E9B8-4F57-B6B1-6EE84A19FAE9}" destId="{D03A7E14-C68F-49E3-B459-8514579CF091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15DE1B64-48B7-49FD-8DDF-11B3ACB7C4E2}" type="presOf" srcId="{F96FD2CB-132B-443E-8D63-E114E9B6CA9F}" destId="{BBE95D01-2B0E-48A3-8000-0B90989D9E13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62B3D764-52F0-441C-AC3F-953EDB2AEFDE}" srcId="{09AB8FDF-E2A9-4494-ACC0-47952A5CF9FE}" destId="{FCA5203D-7D96-45D9-A47C-B1AB4200A79B}" srcOrd="3" destOrd="0" parTransId="{754FD437-D3C1-4D6D-890B-F0AA63DF7669}" sibTransId="{4BCBFBE9-EE18-4621-ACB9-F0FE2DF7D1A8}"/>
    <dgm:cxn modelId="{C99BC282-66DD-4894-AD04-6482C3FEE59E}" type="presOf" srcId="{5B9A3D10-50CF-4186-B7DA-213693A101F2}" destId="{321DA0E9-3B85-483C-8462-01040C69153B}" srcOrd="0" destOrd="0" presId="urn:microsoft.com/office/officeart/2005/8/layout/chevron2"/>
    <dgm:cxn modelId="{00E7D0B7-5615-40B6-B453-5AA080C3044A}" type="presParOf" srcId="{A8AEAFF7-41C7-49EE-A8A8-DE75CBCB9E33}" destId="{CDB6FDB1-6016-4637-8DDB-88CEE96C8602}" srcOrd="0" destOrd="0" presId="urn:microsoft.com/office/officeart/2005/8/layout/chevron2"/>
    <dgm:cxn modelId="{1EC32765-7329-4465-A8A4-4B0B9EEF217A}" type="presParOf" srcId="{CDB6FDB1-6016-4637-8DDB-88CEE96C8602}" destId="{56819505-43D0-4BA7-87F0-454B1EC20CD6}" srcOrd="0" destOrd="0" presId="urn:microsoft.com/office/officeart/2005/8/layout/chevron2"/>
    <dgm:cxn modelId="{6D6F3640-CE8B-4876-9203-7A0921B74D32}" type="presParOf" srcId="{CDB6FDB1-6016-4637-8DDB-88CEE96C8602}" destId="{0EBB5D90-5482-4C0B-BF0E-9A060B8C191A}" srcOrd="1" destOrd="0" presId="urn:microsoft.com/office/officeart/2005/8/layout/chevron2"/>
    <dgm:cxn modelId="{DBA73FC8-422F-4851-BDF1-D9A04C9820B3}" type="presParOf" srcId="{A8AEAFF7-41C7-49EE-A8A8-DE75CBCB9E33}" destId="{84F3AD3E-C057-46C0-9803-ED244067621D}" srcOrd="1" destOrd="0" presId="urn:microsoft.com/office/officeart/2005/8/layout/chevron2"/>
    <dgm:cxn modelId="{F296423E-D64E-48F0-8AE5-88A721513520}" type="presParOf" srcId="{A8AEAFF7-41C7-49EE-A8A8-DE75CBCB9E33}" destId="{F022D79F-0D04-42AF-B85B-A12C34238FE0}" srcOrd="2" destOrd="0" presId="urn:microsoft.com/office/officeart/2005/8/layout/chevron2"/>
    <dgm:cxn modelId="{74DFF8FF-8D2F-4863-961B-511BF85FECB6}" type="presParOf" srcId="{F022D79F-0D04-42AF-B85B-A12C34238FE0}" destId="{BBE95D01-2B0E-48A3-8000-0B90989D9E13}" srcOrd="0" destOrd="0" presId="urn:microsoft.com/office/officeart/2005/8/layout/chevron2"/>
    <dgm:cxn modelId="{A781AB9E-6ADC-4645-A7C9-131FAC919A46}" type="presParOf" srcId="{F022D79F-0D04-42AF-B85B-A12C34238FE0}" destId="{AE7C6710-F2A4-4745-8315-48F7CF055047}" srcOrd="1" destOrd="0" presId="urn:microsoft.com/office/officeart/2005/8/layout/chevron2"/>
    <dgm:cxn modelId="{0E171AA4-4F74-4E1E-827B-4D0C163D04AC}" type="presParOf" srcId="{A8AEAFF7-41C7-49EE-A8A8-DE75CBCB9E33}" destId="{51DAC827-E3E2-402B-8559-824DA3756D45}" srcOrd="3" destOrd="0" presId="urn:microsoft.com/office/officeart/2005/8/layout/chevron2"/>
    <dgm:cxn modelId="{EA658E9F-A1BD-4DB7-AE3E-8C951D85CD0B}" type="presParOf" srcId="{A8AEAFF7-41C7-49EE-A8A8-DE75CBCB9E33}" destId="{A77C272A-872F-4A4D-A573-BCD775472907}" srcOrd="4" destOrd="0" presId="urn:microsoft.com/office/officeart/2005/8/layout/chevron2"/>
    <dgm:cxn modelId="{E89DC5FF-C687-4CCC-8D4C-A4DD8EB9A6BE}" type="presParOf" srcId="{A77C272A-872F-4A4D-A573-BCD775472907}" destId="{8D4E7A76-3B2D-4B2D-B920-DEB1E999BFA1}" srcOrd="0" destOrd="0" presId="urn:microsoft.com/office/officeart/2005/8/layout/chevron2"/>
    <dgm:cxn modelId="{9AE8E505-B8D6-4BAA-895B-7EA9E64FFBD9}" type="presParOf" srcId="{A77C272A-872F-4A4D-A573-BCD775472907}" destId="{321DA0E9-3B85-483C-8462-01040C69153B}" srcOrd="1" destOrd="0" presId="urn:microsoft.com/office/officeart/2005/8/layout/chevron2"/>
    <dgm:cxn modelId="{00545BF6-F1A4-4F0A-86E6-E6C8F3DAF865}" type="presParOf" srcId="{A8AEAFF7-41C7-49EE-A8A8-DE75CBCB9E33}" destId="{03531B61-2CCE-4124-A0F9-C51FA2A93B62}" srcOrd="5" destOrd="0" presId="urn:microsoft.com/office/officeart/2005/8/layout/chevron2"/>
    <dgm:cxn modelId="{51680F28-45D1-40E0-9D63-699C9618833D}" type="presParOf" srcId="{A8AEAFF7-41C7-49EE-A8A8-DE75CBCB9E33}" destId="{4C9C0320-A7CE-44A2-AC0A-F0E66620C2A1}" srcOrd="6" destOrd="0" presId="urn:microsoft.com/office/officeart/2005/8/layout/chevron2"/>
    <dgm:cxn modelId="{2DE9DC62-6721-4CB8-B631-929AA095EF84}" type="presParOf" srcId="{4C9C0320-A7CE-44A2-AC0A-F0E66620C2A1}" destId="{71D4DEAE-B8E0-450F-A02D-E864E18D39DB}" srcOrd="0" destOrd="0" presId="urn:microsoft.com/office/officeart/2005/8/layout/chevron2"/>
    <dgm:cxn modelId="{F3C5A25F-2BD8-48C7-B5FF-EFDA195FFBA8}" type="presParOf" srcId="{4C9C0320-A7CE-44A2-AC0A-F0E66620C2A1}" destId="{80B162B7-F563-4FC4-AA49-AF02E1E01E37}" srcOrd="1" destOrd="0" presId="urn:microsoft.com/office/officeart/2005/8/layout/chevron2"/>
    <dgm:cxn modelId="{74DCF196-A313-48A1-9B58-96B52D8620C4}" type="presParOf" srcId="{A8AEAFF7-41C7-49EE-A8A8-DE75CBCB9E33}" destId="{088AB62F-7882-484A-BDA8-AE40C994A394}" srcOrd="7" destOrd="0" presId="urn:microsoft.com/office/officeart/2005/8/layout/chevron2"/>
    <dgm:cxn modelId="{69E565D1-8050-4721-BBCA-614567C812A2}" type="presParOf" srcId="{A8AEAFF7-41C7-49EE-A8A8-DE75CBCB9E33}" destId="{02D8A618-93AC-4F04-8890-72AF11AC6988}" srcOrd="8" destOrd="0" presId="urn:microsoft.com/office/officeart/2005/8/layout/chevron2"/>
    <dgm:cxn modelId="{0A17FA7E-3E4E-41E8-B49E-BC9E3029D803}" type="presParOf" srcId="{02D8A618-93AC-4F04-8890-72AF11AC6988}" destId="{D03A7E14-C68F-49E3-B459-8514579CF091}" srcOrd="0" destOrd="0" presId="urn:microsoft.com/office/officeart/2005/8/layout/chevron2"/>
    <dgm:cxn modelId="{75B521F1-286B-439D-AED1-74B7EB4D3FD1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 custT="1"/>
      <dgm:spPr/>
      <dgm:t>
        <a:bodyPr/>
        <a:lstStyle/>
        <a:p>
          <a:r>
            <a:rPr lang="vi-VN" sz="3600" b="1" smtClean="0">
              <a:solidFill>
                <a:schemeClr val="tx1"/>
              </a:solidFill>
            </a:rPr>
            <a:t>Giới thiệu và mục tiêu đề tài</a:t>
          </a:r>
          <a:endParaRPr lang="en-US" sz="3600" b="1">
            <a:solidFill>
              <a:schemeClr val="tx1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de-DE" b="1" smtClean="0">
              <a:solidFill>
                <a:srgbClr val="FF0000"/>
              </a:solidFill>
            </a:rPr>
            <a:t>Tính an toàn của ZUC</a:t>
          </a:r>
          <a:endParaRPr lang="en-US" b="1">
            <a:solidFill>
              <a:srgbClr val="FF0000"/>
            </a:solidFill>
          </a:endParaRPr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44CB41-D80F-4EA8-8397-16BAB9A305CD}" type="presOf" srcId="{09AB8FDF-E2A9-4494-ACC0-47952A5CF9FE}" destId="{A8AEAFF7-41C7-49EE-A8A8-DE75CBCB9E33}" srcOrd="0" destOrd="0" presId="urn:microsoft.com/office/officeart/2005/8/layout/chevron2"/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F7B6AC22-0472-4C77-B861-4C6862C46D97}" type="presOf" srcId="{9FCA7F40-E9B8-4F57-B6B1-6EE84A19FAE9}" destId="{D03A7E14-C68F-49E3-B459-8514579CF091}" srcOrd="0" destOrd="0" presId="urn:microsoft.com/office/officeart/2005/8/layout/chevron2"/>
    <dgm:cxn modelId="{5A8E9D0F-31AB-41A2-92D0-F55662B07D3F}" srcId="{09AB8FDF-E2A9-4494-ACC0-47952A5CF9FE}" destId="{12844161-CF06-4017-8FD2-ACD8BE51C613}" srcOrd="2" destOrd="0" parTransId="{59238F61-B2E6-4E73-A1CB-AEF8155ED7C5}" sibTransId="{B5680392-191F-4046-9EE6-5BC9091BD233}"/>
    <dgm:cxn modelId="{DCBA3B5E-C226-449E-BAD4-903156CDD89F}" srcId="{09AB8FDF-E2A9-4494-ACC0-47952A5CF9FE}" destId="{9FCA7F40-E9B8-4F57-B6B1-6EE84A19FAE9}" srcOrd="4" destOrd="0" parTransId="{03187D43-2903-4961-B919-93BC69F7467D}" sibTransId="{D1F455DC-525E-4B85-BB08-8B1FFA0331B9}"/>
    <dgm:cxn modelId="{D9D2F168-D20D-41EB-8B7F-4C7CC2049EE9}" type="presOf" srcId="{3C5349AB-052E-450E-B0E5-3329580E79A5}" destId="{0EBB5D90-5482-4C0B-BF0E-9A060B8C191A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ABC792E6-0E52-4E51-B2A1-753D3AB6AACF}" srcId="{09AB8FDF-E2A9-4494-ACC0-47952A5CF9FE}" destId="{F96FD2CB-132B-443E-8D63-E114E9B6CA9F}" srcOrd="1" destOrd="0" parTransId="{D1167B82-5231-456A-B5CD-193727D84FD5}" sibTransId="{A084D5B3-1755-45FB-9F27-C0EA14A74B2C}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1624558A-659F-4F60-A848-E40A25653030}" type="presOf" srcId="{F96FD2CB-132B-443E-8D63-E114E9B6CA9F}" destId="{BBE95D01-2B0E-48A3-8000-0B90989D9E13}" srcOrd="0" destOrd="0" presId="urn:microsoft.com/office/officeart/2005/8/layout/chevron2"/>
    <dgm:cxn modelId="{63BBA686-C99E-4B25-A77C-9789FE2C09C4}" type="presOf" srcId="{C05C549C-604B-4C57-8632-9E1414014404}" destId="{64AE8AFF-8826-4934-B243-A53B650FD967}" srcOrd="0" destOrd="0" presId="urn:microsoft.com/office/officeart/2005/8/layout/chevron2"/>
    <dgm:cxn modelId="{F26005C0-24ED-44BA-B313-24A3975B8DC0}" type="presOf" srcId="{5B9A3D10-50CF-4186-B7DA-213693A101F2}" destId="{321DA0E9-3B85-483C-8462-01040C69153B}" srcOrd="0" destOrd="0" presId="urn:microsoft.com/office/officeart/2005/8/layout/chevron2"/>
    <dgm:cxn modelId="{FEE95589-EBB7-4724-AE6D-E6BF82BA3165}" type="presOf" srcId="{FCA5203D-7D96-45D9-A47C-B1AB4200A79B}" destId="{71D4DEAE-B8E0-450F-A02D-E864E18D39D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62B3D764-52F0-441C-AC3F-953EDB2AEFDE}" srcId="{09AB8FDF-E2A9-4494-ACC0-47952A5CF9FE}" destId="{FCA5203D-7D96-45D9-A47C-B1AB4200A79B}" srcOrd="3" destOrd="0" parTransId="{754FD437-D3C1-4D6D-890B-F0AA63DF7669}" sibTransId="{4BCBFBE9-EE18-4621-ACB9-F0FE2DF7D1A8}"/>
    <dgm:cxn modelId="{618C880A-460D-4E94-8F2B-3D94E3C948F9}" type="presOf" srcId="{6DEB8F58-B38E-4CAD-BA9D-07202DC9FAC0}" destId="{AE7C6710-F2A4-4745-8315-48F7CF055047}" srcOrd="0" destOrd="0" presId="urn:microsoft.com/office/officeart/2005/8/layout/chevron2"/>
    <dgm:cxn modelId="{6A165BE5-05A5-4CB9-A3B0-92ADAEDFE93F}" type="presOf" srcId="{4753CF23-4F40-42B2-BEDC-C5D3DF5E1772}" destId="{56819505-43D0-4BA7-87F0-454B1EC20CD6}" srcOrd="0" destOrd="0" presId="urn:microsoft.com/office/officeart/2005/8/layout/chevron2"/>
    <dgm:cxn modelId="{EFDE65B9-DC83-4D8C-B256-44991C8124C1}" type="presOf" srcId="{93337A5E-9476-46FC-8DDC-E7F8A1E0989B}" destId="{80B162B7-F563-4FC4-AA49-AF02E1E01E37}" srcOrd="0" destOrd="0" presId="urn:microsoft.com/office/officeart/2005/8/layout/chevron2"/>
    <dgm:cxn modelId="{5DED2A8B-6C21-4FE3-B9F7-6F867FC55B34}" type="presOf" srcId="{12844161-CF06-4017-8FD2-ACD8BE51C613}" destId="{8D4E7A76-3B2D-4B2D-B920-DEB1E999BFA1}" srcOrd="0" destOrd="0" presId="urn:microsoft.com/office/officeart/2005/8/layout/chevron2"/>
    <dgm:cxn modelId="{66310BCC-1BF3-4852-9402-16C24C11CC32}" type="presParOf" srcId="{A8AEAFF7-41C7-49EE-A8A8-DE75CBCB9E33}" destId="{CDB6FDB1-6016-4637-8DDB-88CEE96C8602}" srcOrd="0" destOrd="0" presId="urn:microsoft.com/office/officeart/2005/8/layout/chevron2"/>
    <dgm:cxn modelId="{4C9AE038-8781-4F7F-B209-979EA4EB6675}" type="presParOf" srcId="{CDB6FDB1-6016-4637-8DDB-88CEE96C8602}" destId="{56819505-43D0-4BA7-87F0-454B1EC20CD6}" srcOrd="0" destOrd="0" presId="urn:microsoft.com/office/officeart/2005/8/layout/chevron2"/>
    <dgm:cxn modelId="{18FBA70B-4698-431A-8FBA-A03989F52263}" type="presParOf" srcId="{CDB6FDB1-6016-4637-8DDB-88CEE96C8602}" destId="{0EBB5D90-5482-4C0B-BF0E-9A060B8C191A}" srcOrd="1" destOrd="0" presId="urn:microsoft.com/office/officeart/2005/8/layout/chevron2"/>
    <dgm:cxn modelId="{3EE6599F-02FB-42CB-8EBA-B4B6AF96F7FD}" type="presParOf" srcId="{A8AEAFF7-41C7-49EE-A8A8-DE75CBCB9E33}" destId="{84F3AD3E-C057-46C0-9803-ED244067621D}" srcOrd="1" destOrd="0" presId="urn:microsoft.com/office/officeart/2005/8/layout/chevron2"/>
    <dgm:cxn modelId="{9EB9419C-47A9-4D34-AB64-09FE6C5B3A84}" type="presParOf" srcId="{A8AEAFF7-41C7-49EE-A8A8-DE75CBCB9E33}" destId="{F022D79F-0D04-42AF-B85B-A12C34238FE0}" srcOrd="2" destOrd="0" presId="urn:microsoft.com/office/officeart/2005/8/layout/chevron2"/>
    <dgm:cxn modelId="{9C566F2B-0EC4-42F3-AB63-63D06E63F861}" type="presParOf" srcId="{F022D79F-0D04-42AF-B85B-A12C34238FE0}" destId="{BBE95D01-2B0E-48A3-8000-0B90989D9E13}" srcOrd="0" destOrd="0" presId="urn:microsoft.com/office/officeart/2005/8/layout/chevron2"/>
    <dgm:cxn modelId="{4540CA44-FB56-4BB6-8CC0-08D74540F7D3}" type="presParOf" srcId="{F022D79F-0D04-42AF-B85B-A12C34238FE0}" destId="{AE7C6710-F2A4-4745-8315-48F7CF055047}" srcOrd="1" destOrd="0" presId="urn:microsoft.com/office/officeart/2005/8/layout/chevron2"/>
    <dgm:cxn modelId="{70504D0D-A71A-4256-8676-3F65AFFF7A9F}" type="presParOf" srcId="{A8AEAFF7-41C7-49EE-A8A8-DE75CBCB9E33}" destId="{51DAC827-E3E2-402B-8559-824DA3756D45}" srcOrd="3" destOrd="0" presId="urn:microsoft.com/office/officeart/2005/8/layout/chevron2"/>
    <dgm:cxn modelId="{A4E69BEF-D94F-42D1-B46A-06817D2C3BD9}" type="presParOf" srcId="{A8AEAFF7-41C7-49EE-A8A8-DE75CBCB9E33}" destId="{A77C272A-872F-4A4D-A573-BCD775472907}" srcOrd="4" destOrd="0" presId="urn:microsoft.com/office/officeart/2005/8/layout/chevron2"/>
    <dgm:cxn modelId="{25ED32FC-BC37-405F-90A3-94ACF1061120}" type="presParOf" srcId="{A77C272A-872F-4A4D-A573-BCD775472907}" destId="{8D4E7A76-3B2D-4B2D-B920-DEB1E999BFA1}" srcOrd="0" destOrd="0" presId="urn:microsoft.com/office/officeart/2005/8/layout/chevron2"/>
    <dgm:cxn modelId="{7F144153-6653-4132-857C-9A3D88317381}" type="presParOf" srcId="{A77C272A-872F-4A4D-A573-BCD775472907}" destId="{321DA0E9-3B85-483C-8462-01040C69153B}" srcOrd="1" destOrd="0" presId="urn:microsoft.com/office/officeart/2005/8/layout/chevron2"/>
    <dgm:cxn modelId="{75AE9034-E47A-4A60-B5B3-DF7BC6D804F0}" type="presParOf" srcId="{A8AEAFF7-41C7-49EE-A8A8-DE75CBCB9E33}" destId="{03531B61-2CCE-4124-A0F9-C51FA2A93B62}" srcOrd="5" destOrd="0" presId="urn:microsoft.com/office/officeart/2005/8/layout/chevron2"/>
    <dgm:cxn modelId="{4497AA9C-E329-4E2F-BF30-73257BE7891B}" type="presParOf" srcId="{A8AEAFF7-41C7-49EE-A8A8-DE75CBCB9E33}" destId="{4C9C0320-A7CE-44A2-AC0A-F0E66620C2A1}" srcOrd="6" destOrd="0" presId="urn:microsoft.com/office/officeart/2005/8/layout/chevron2"/>
    <dgm:cxn modelId="{A7ADEA2D-0674-4E51-A8B8-51C8430FBA51}" type="presParOf" srcId="{4C9C0320-A7CE-44A2-AC0A-F0E66620C2A1}" destId="{71D4DEAE-B8E0-450F-A02D-E864E18D39DB}" srcOrd="0" destOrd="0" presId="urn:microsoft.com/office/officeart/2005/8/layout/chevron2"/>
    <dgm:cxn modelId="{A957EC2C-A928-4086-8DE2-D8AABC3AB76D}" type="presParOf" srcId="{4C9C0320-A7CE-44A2-AC0A-F0E66620C2A1}" destId="{80B162B7-F563-4FC4-AA49-AF02E1E01E37}" srcOrd="1" destOrd="0" presId="urn:microsoft.com/office/officeart/2005/8/layout/chevron2"/>
    <dgm:cxn modelId="{6CE6498B-9877-4B6A-A422-DAE61BC797F4}" type="presParOf" srcId="{A8AEAFF7-41C7-49EE-A8A8-DE75CBCB9E33}" destId="{088AB62F-7882-484A-BDA8-AE40C994A394}" srcOrd="7" destOrd="0" presId="urn:microsoft.com/office/officeart/2005/8/layout/chevron2"/>
    <dgm:cxn modelId="{96C567A1-63C9-428E-A192-F98BF64C6ED9}" type="presParOf" srcId="{A8AEAFF7-41C7-49EE-A8A8-DE75CBCB9E33}" destId="{02D8A618-93AC-4F04-8890-72AF11AC6988}" srcOrd="8" destOrd="0" presId="urn:microsoft.com/office/officeart/2005/8/layout/chevron2"/>
    <dgm:cxn modelId="{A21F5C12-5D2F-4D08-A0BC-4DEB02759A33}" type="presParOf" srcId="{02D8A618-93AC-4F04-8890-72AF11AC6988}" destId="{D03A7E14-C68F-49E3-B459-8514579CF091}" srcOrd="0" destOrd="0" presId="urn:microsoft.com/office/officeart/2005/8/layout/chevron2"/>
    <dgm:cxn modelId="{D66B50AE-5CDD-4310-805C-7448F6A6AF4C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 custT="1"/>
      <dgm:spPr/>
      <dgm:t>
        <a:bodyPr/>
        <a:lstStyle/>
        <a:p>
          <a:r>
            <a:rPr lang="vi-VN" sz="3600" b="1" smtClean="0">
              <a:solidFill>
                <a:schemeClr val="tx1"/>
              </a:solidFill>
            </a:rPr>
            <a:t>Giới thiệu và mục tiêu đề tài</a:t>
          </a:r>
          <a:endParaRPr lang="en-US" sz="3600" b="1">
            <a:solidFill>
              <a:schemeClr val="tx1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vi-VN" b="1" smtClean="0">
              <a:solidFill>
                <a:srgbClr val="FF0000"/>
              </a:solidFill>
            </a:rPr>
            <a:t>Chương trình thực hiện</a:t>
          </a:r>
          <a:endParaRPr lang="en-US" b="1">
            <a:solidFill>
              <a:srgbClr val="FF0000"/>
            </a:solidFill>
          </a:endParaRPr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8854A6-B771-4F48-91EC-D8BABB8B5B81}" type="presOf" srcId="{3C5349AB-052E-450E-B0E5-3329580E79A5}" destId="{0EBB5D90-5482-4C0B-BF0E-9A060B8C191A}" srcOrd="0" destOrd="0" presId="urn:microsoft.com/office/officeart/2005/8/layout/chevron2"/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3AFA843C-8B64-44F3-92F4-8641E5F94830}" type="presOf" srcId="{09AB8FDF-E2A9-4494-ACC0-47952A5CF9FE}" destId="{A8AEAFF7-41C7-49EE-A8A8-DE75CBCB9E33}" srcOrd="0" destOrd="0" presId="urn:microsoft.com/office/officeart/2005/8/layout/chevron2"/>
    <dgm:cxn modelId="{D2363566-B499-457A-8653-C99D52E2FBBB}" type="presOf" srcId="{F96FD2CB-132B-443E-8D63-E114E9B6CA9F}" destId="{BBE95D01-2B0E-48A3-8000-0B90989D9E13}" srcOrd="0" destOrd="0" presId="urn:microsoft.com/office/officeart/2005/8/layout/chevron2"/>
    <dgm:cxn modelId="{5A8E9D0F-31AB-41A2-92D0-F55662B07D3F}" srcId="{09AB8FDF-E2A9-4494-ACC0-47952A5CF9FE}" destId="{12844161-CF06-4017-8FD2-ACD8BE51C613}" srcOrd="2" destOrd="0" parTransId="{59238F61-B2E6-4E73-A1CB-AEF8155ED7C5}" sibTransId="{B5680392-191F-4046-9EE6-5BC9091BD233}"/>
    <dgm:cxn modelId="{DCBA3B5E-C226-449E-BAD4-903156CDD89F}" srcId="{09AB8FDF-E2A9-4494-ACC0-47952A5CF9FE}" destId="{9FCA7F40-E9B8-4F57-B6B1-6EE84A19FAE9}" srcOrd="4" destOrd="0" parTransId="{03187D43-2903-4961-B919-93BC69F7467D}" sibTransId="{D1F455DC-525E-4B85-BB08-8B1FFA0331B9}"/>
    <dgm:cxn modelId="{867BE555-FEB8-4739-B9AC-9EB3D1765E75}" type="presOf" srcId="{C05C549C-604B-4C57-8632-9E1414014404}" destId="{64AE8AFF-8826-4934-B243-A53B650FD967}" srcOrd="0" destOrd="0" presId="urn:microsoft.com/office/officeart/2005/8/layout/chevron2"/>
    <dgm:cxn modelId="{4F0F4F3F-A87B-4A89-B0EA-5C2D4CC8063F}" type="presOf" srcId="{4753CF23-4F40-42B2-BEDC-C5D3DF5E1772}" destId="{56819505-43D0-4BA7-87F0-454B1EC20CD6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ABC792E6-0E52-4E51-B2A1-753D3AB6AACF}" srcId="{09AB8FDF-E2A9-4494-ACC0-47952A5CF9FE}" destId="{F96FD2CB-132B-443E-8D63-E114E9B6CA9F}" srcOrd="1" destOrd="0" parTransId="{D1167B82-5231-456A-B5CD-193727D84FD5}" sibTransId="{A084D5B3-1755-45FB-9F27-C0EA14A74B2C}"/>
    <dgm:cxn modelId="{32AB5835-786C-4BCE-980D-94B355A8C3FC}" type="presOf" srcId="{93337A5E-9476-46FC-8DDC-E7F8A1E0989B}" destId="{80B162B7-F563-4FC4-AA49-AF02E1E01E3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62B3D764-52F0-441C-AC3F-953EDB2AEFDE}" srcId="{09AB8FDF-E2A9-4494-ACC0-47952A5CF9FE}" destId="{FCA5203D-7D96-45D9-A47C-B1AB4200A79B}" srcOrd="3" destOrd="0" parTransId="{754FD437-D3C1-4D6D-890B-F0AA63DF7669}" sibTransId="{4BCBFBE9-EE18-4621-ACB9-F0FE2DF7D1A8}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8BA89E0A-B4A8-47AD-A6AA-4D47A676F27E}" type="presOf" srcId="{12844161-CF06-4017-8FD2-ACD8BE51C613}" destId="{8D4E7A76-3B2D-4B2D-B920-DEB1E999BFA1}" srcOrd="0" destOrd="0" presId="urn:microsoft.com/office/officeart/2005/8/layout/chevron2"/>
    <dgm:cxn modelId="{69DEFD6D-FBBE-486D-BFC3-FEFDBB2297E9}" type="presOf" srcId="{6DEB8F58-B38E-4CAD-BA9D-07202DC9FAC0}" destId="{AE7C6710-F2A4-4745-8315-48F7CF055047}" srcOrd="0" destOrd="0" presId="urn:microsoft.com/office/officeart/2005/8/layout/chevron2"/>
    <dgm:cxn modelId="{326F0044-F838-4FFB-83B8-F5717EF1053E}" type="presOf" srcId="{FCA5203D-7D96-45D9-A47C-B1AB4200A79B}" destId="{71D4DEAE-B8E0-450F-A02D-E864E18D39DB}" srcOrd="0" destOrd="0" presId="urn:microsoft.com/office/officeart/2005/8/layout/chevron2"/>
    <dgm:cxn modelId="{F6262984-1AAC-40DE-A2D6-1889C24CAA51}" type="presOf" srcId="{9FCA7F40-E9B8-4F57-B6B1-6EE84A19FAE9}" destId="{D03A7E14-C68F-49E3-B459-8514579CF091}" srcOrd="0" destOrd="0" presId="urn:microsoft.com/office/officeart/2005/8/layout/chevron2"/>
    <dgm:cxn modelId="{30EFB507-C7B9-4A85-B871-CC9725E5A792}" type="presOf" srcId="{5B9A3D10-50CF-4186-B7DA-213693A101F2}" destId="{321DA0E9-3B85-483C-8462-01040C69153B}" srcOrd="0" destOrd="0" presId="urn:microsoft.com/office/officeart/2005/8/layout/chevron2"/>
    <dgm:cxn modelId="{0DFC2CE6-DB86-44C6-9BA3-1D09C4806C01}" type="presParOf" srcId="{A8AEAFF7-41C7-49EE-A8A8-DE75CBCB9E33}" destId="{CDB6FDB1-6016-4637-8DDB-88CEE96C8602}" srcOrd="0" destOrd="0" presId="urn:microsoft.com/office/officeart/2005/8/layout/chevron2"/>
    <dgm:cxn modelId="{10C2E9CA-7C08-4C76-B06C-6D8886476796}" type="presParOf" srcId="{CDB6FDB1-6016-4637-8DDB-88CEE96C8602}" destId="{56819505-43D0-4BA7-87F0-454B1EC20CD6}" srcOrd="0" destOrd="0" presId="urn:microsoft.com/office/officeart/2005/8/layout/chevron2"/>
    <dgm:cxn modelId="{41FA6AEE-2866-4420-90F7-5173F8671989}" type="presParOf" srcId="{CDB6FDB1-6016-4637-8DDB-88CEE96C8602}" destId="{0EBB5D90-5482-4C0B-BF0E-9A060B8C191A}" srcOrd="1" destOrd="0" presId="urn:microsoft.com/office/officeart/2005/8/layout/chevron2"/>
    <dgm:cxn modelId="{B8EDB59E-FCFD-4778-A647-089038E2C602}" type="presParOf" srcId="{A8AEAFF7-41C7-49EE-A8A8-DE75CBCB9E33}" destId="{84F3AD3E-C057-46C0-9803-ED244067621D}" srcOrd="1" destOrd="0" presId="urn:microsoft.com/office/officeart/2005/8/layout/chevron2"/>
    <dgm:cxn modelId="{DAA4948B-BD21-4D77-9215-0F3F49B280BB}" type="presParOf" srcId="{A8AEAFF7-41C7-49EE-A8A8-DE75CBCB9E33}" destId="{F022D79F-0D04-42AF-B85B-A12C34238FE0}" srcOrd="2" destOrd="0" presId="urn:microsoft.com/office/officeart/2005/8/layout/chevron2"/>
    <dgm:cxn modelId="{527FEDD3-5EEE-4E96-B857-1600D2C6C000}" type="presParOf" srcId="{F022D79F-0D04-42AF-B85B-A12C34238FE0}" destId="{BBE95D01-2B0E-48A3-8000-0B90989D9E13}" srcOrd="0" destOrd="0" presId="urn:microsoft.com/office/officeart/2005/8/layout/chevron2"/>
    <dgm:cxn modelId="{4AC3BA55-8952-4591-B1AA-52A946B8E0F0}" type="presParOf" srcId="{F022D79F-0D04-42AF-B85B-A12C34238FE0}" destId="{AE7C6710-F2A4-4745-8315-48F7CF055047}" srcOrd="1" destOrd="0" presId="urn:microsoft.com/office/officeart/2005/8/layout/chevron2"/>
    <dgm:cxn modelId="{9B4F2978-1F1E-4796-A216-2F20542C2DBA}" type="presParOf" srcId="{A8AEAFF7-41C7-49EE-A8A8-DE75CBCB9E33}" destId="{51DAC827-E3E2-402B-8559-824DA3756D45}" srcOrd="3" destOrd="0" presId="urn:microsoft.com/office/officeart/2005/8/layout/chevron2"/>
    <dgm:cxn modelId="{1BE74153-9040-45A1-8118-0514304ABA3A}" type="presParOf" srcId="{A8AEAFF7-41C7-49EE-A8A8-DE75CBCB9E33}" destId="{A77C272A-872F-4A4D-A573-BCD775472907}" srcOrd="4" destOrd="0" presId="urn:microsoft.com/office/officeart/2005/8/layout/chevron2"/>
    <dgm:cxn modelId="{ABFA69F3-F4CC-412D-BE2B-E7CD3DA044D2}" type="presParOf" srcId="{A77C272A-872F-4A4D-A573-BCD775472907}" destId="{8D4E7A76-3B2D-4B2D-B920-DEB1E999BFA1}" srcOrd="0" destOrd="0" presId="urn:microsoft.com/office/officeart/2005/8/layout/chevron2"/>
    <dgm:cxn modelId="{CDDB67D6-3C9A-4889-A4FE-569B0A91CA83}" type="presParOf" srcId="{A77C272A-872F-4A4D-A573-BCD775472907}" destId="{321DA0E9-3B85-483C-8462-01040C69153B}" srcOrd="1" destOrd="0" presId="urn:microsoft.com/office/officeart/2005/8/layout/chevron2"/>
    <dgm:cxn modelId="{4142E343-D268-44CD-9B40-8A23757BEF7D}" type="presParOf" srcId="{A8AEAFF7-41C7-49EE-A8A8-DE75CBCB9E33}" destId="{03531B61-2CCE-4124-A0F9-C51FA2A93B62}" srcOrd="5" destOrd="0" presId="urn:microsoft.com/office/officeart/2005/8/layout/chevron2"/>
    <dgm:cxn modelId="{2F5C64B2-C739-48A3-8594-15A337F95F7C}" type="presParOf" srcId="{A8AEAFF7-41C7-49EE-A8A8-DE75CBCB9E33}" destId="{4C9C0320-A7CE-44A2-AC0A-F0E66620C2A1}" srcOrd="6" destOrd="0" presId="urn:microsoft.com/office/officeart/2005/8/layout/chevron2"/>
    <dgm:cxn modelId="{DABD7B52-0046-4EF4-BAAB-8793BDBBA43B}" type="presParOf" srcId="{4C9C0320-A7CE-44A2-AC0A-F0E66620C2A1}" destId="{71D4DEAE-B8E0-450F-A02D-E864E18D39DB}" srcOrd="0" destOrd="0" presId="urn:microsoft.com/office/officeart/2005/8/layout/chevron2"/>
    <dgm:cxn modelId="{E7050137-B5B3-47E9-A3BE-0E3D00642274}" type="presParOf" srcId="{4C9C0320-A7CE-44A2-AC0A-F0E66620C2A1}" destId="{80B162B7-F563-4FC4-AA49-AF02E1E01E37}" srcOrd="1" destOrd="0" presId="urn:microsoft.com/office/officeart/2005/8/layout/chevron2"/>
    <dgm:cxn modelId="{4EE1DD6A-01A3-4F7B-8D8E-1A92E3A6E0DB}" type="presParOf" srcId="{A8AEAFF7-41C7-49EE-A8A8-DE75CBCB9E33}" destId="{088AB62F-7882-484A-BDA8-AE40C994A394}" srcOrd="7" destOrd="0" presId="urn:microsoft.com/office/officeart/2005/8/layout/chevron2"/>
    <dgm:cxn modelId="{1172C15F-345A-44EC-8565-5B78FB2B526E}" type="presParOf" srcId="{A8AEAFF7-41C7-49EE-A8A8-DE75CBCB9E33}" destId="{02D8A618-93AC-4F04-8890-72AF11AC6988}" srcOrd="8" destOrd="0" presId="urn:microsoft.com/office/officeart/2005/8/layout/chevron2"/>
    <dgm:cxn modelId="{FFC63381-5E2C-421C-86A0-94C94315D24F}" type="presParOf" srcId="{02D8A618-93AC-4F04-8890-72AF11AC6988}" destId="{D03A7E14-C68F-49E3-B459-8514579CF091}" srcOrd="0" destOrd="0" presId="urn:microsoft.com/office/officeart/2005/8/layout/chevron2"/>
    <dgm:cxn modelId="{248C9DF1-20A6-4A51-BA82-081173F804D0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 custT="1"/>
      <dgm:spPr/>
      <dgm:t>
        <a:bodyPr/>
        <a:lstStyle/>
        <a:p>
          <a:r>
            <a:rPr lang="vi-VN" sz="3600" b="1" smtClean="0">
              <a:solidFill>
                <a:schemeClr val="tx1"/>
              </a:solidFill>
            </a:rPr>
            <a:t>Giới thiệu và mục tiêu đề tài</a:t>
          </a:r>
          <a:endParaRPr lang="en-US" sz="3600" b="1">
            <a:solidFill>
              <a:schemeClr val="tx1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vi-VN" b="1" smtClean="0">
              <a:solidFill>
                <a:srgbClr val="FF0000"/>
              </a:solidFill>
            </a:rPr>
            <a:t>Kết luận và hướng phát triển</a:t>
          </a:r>
          <a:endParaRPr lang="en-US" b="1">
            <a:solidFill>
              <a:srgbClr val="FF0000"/>
            </a:solidFill>
          </a:endParaRPr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C94F41FC-20D2-4C06-8394-C4AF7EF41EA0}" type="presOf" srcId="{FCA5203D-7D96-45D9-A47C-B1AB4200A79B}" destId="{71D4DEAE-B8E0-450F-A02D-E864E18D39DB}" srcOrd="0" destOrd="0" presId="urn:microsoft.com/office/officeart/2005/8/layout/chevron2"/>
    <dgm:cxn modelId="{5A8E9D0F-31AB-41A2-92D0-F55662B07D3F}" srcId="{09AB8FDF-E2A9-4494-ACC0-47952A5CF9FE}" destId="{12844161-CF06-4017-8FD2-ACD8BE51C613}" srcOrd="2" destOrd="0" parTransId="{59238F61-B2E6-4E73-A1CB-AEF8155ED7C5}" sibTransId="{B5680392-191F-4046-9EE6-5BC9091BD233}"/>
    <dgm:cxn modelId="{801F82F1-D456-4DED-9DA3-CEAA6B801814}" type="presOf" srcId="{09AB8FDF-E2A9-4494-ACC0-47952A5CF9FE}" destId="{A8AEAFF7-41C7-49EE-A8A8-DE75CBCB9E33}" srcOrd="0" destOrd="0" presId="urn:microsoft.com/office/officeart/2005/8/layout/chevron2"/>
    <dgm:cxn modelId="{DCBA3B5E-C226-449E-BAD4-903156CDD89F}" srcId="{09AB8FDF-E2A9-4494-ACC0-47952A5CF9FE}" destId="{9FCA7F40-E9B8-4F57-B6B1-6EE84A19FAE9}" srcOrd="4" destOrd="0" parTransId="{03187D43-2903-4961-B919-93BC69F7467D}" sibTransId="{D1F455DC-525E-4B85-BB08-8B1FFA0331B9}"/>
    <dgm:cxn modelId="{7BFDEB75-A890-4E16-9A24-20D44CA8C27E}" type="presOf" srcId="{93337A5E-9476-46FC-8DDC-E7F8A1E0989B}" destId="{80B162B7-F563-4FC4-AA49-AF02E1E01E37}" srcOrd="0" destOrd="0" presId="urn:microsoft.com/office/officeart/2005/8/layout/chevron2"/>
    <dgm:cxn modelId="{76B6BAA2-A508-4A48-B670-0C3C76698469}" type="presOf" srcId="{6DEB8F58-B38E-4CAD-BA9D-07202DC9FAC0}" destId="{AE7C6710-F2A4-4745-8315-48F7CF055047}" srcOrd="0" destOrd="0" presId="urn:microsoft.com/office/officeart/2005/8/layout/chevron2"/>
    <dgm:cxn modelId="{AF15B28A-C647-4FA3-BFCC-7C6C25E16BE8}" type="presOf" srcId="{4753CF23-4F40-42B2-BEDC-C5D3DF5E1772}" destId="{56819505-43D0-4BA7-87F0-454B1EC20CD6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ABC792E6-0E52-4E51-B2A1-753D3AB6AACF}" srcId="{09AB8FDF-E2A9-4494-ACC0-47952A5CF9FE}" destId="{F96FD2CB-132B-443E-8D63-E114E9B6CA9F}" srcOrd="1" destOrd="0" parTransId="{D1167B82-5231-456A-B5CD-193727D84FD5}" sibTransId="{A084D5B3-1755-45FB-9F27-C0EA14A74B2C}"/>
    <dgm:cxn modelId="{CA41DC36-7D45-4DE9-952D-1010E5E526B6}" type="presOf" srcId="{9FCA7F40-E9B8-4F57-B6B1-6EE84A19FAE9}" destId="{D03A7E14-C68F-49E3-B459-8514579CF091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87024273-1E08-49BB-9A26-9BB89CC70ADF}" type="presOf" srcId="{F96FD2CB-132B-443E-8D63-E114E9B6CA9F}" destId="{BBE95D01-2B0E-48A3-8000-0B90989D9E13}" srcOrd="0" destOrd="0" presId="urn:microsoft.com/office/officeart/2005/8/layout/chevron2"/>
    <dgm:cxn modelId="{CE1646DE-11AE-4419-8AAE-B2A791DB610F}" type="presOf" srcId="{C05C549C-604B-4C57-8632-9E1414014404}" destId="{64AE8AFF-8826-4934-B243-A53B650FD967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60E8A180-4140-44A7-8BFE-5F2ED206DC85}" type="presOf" srcId="{5B9A3D10-50CF-4186-B7DA-213693A101F2}" destId="{321DA0E9-3B85-483C-8462-01040C69153B}" srcOrd="0" destOrd="0" presId="urn:microsoft.com/office/officeart/2005/8/layout/chevron2"/>
    <dgm:cxn modelId="{62B3D764-52F0-441C-AC3F-953EDB2AEFDE}" srcId="{09AB8FDF-E2A9-4494-ACC0-47952A5CF9FE}" destId="{FCA5203D-7D96-45D9-A47C-B1AB4200A79B}" srcOrd="3" destOrd="0" parTransId="{754FD437-D3C1-4D6D-890B-F0AA63DF7669}" sibTransId="{4BCBFBE9-EE18-4621-ACB9-F0FE2DF7D1A8}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901FF15C-8FDE-45D5-8CF9-BA8C4B0A2BA8}" type="presOf" srcId="{12844161-CF06-4017-8FD2-ACD8BE51C613}" destId="{8D4E7A76-3B2D-4B2D-B920-DEB1E999BFA1}" srcOrd="0" destOrd="0" presId="urn:microsoft.com/office/officeart/2005/8/layout/chevron2"/>
    <dgm:cxn modelId="{F8C91736-FA5F-4D65-9C75-C10F0E2D7ED0}" type="presOf" srcId="{3C5349AB-052E-450E-B0E5-3329580E79A5}" destId="{0EBB5D90-5482-4C0B-BF0E-9A060B8C191A}" srcOrd="0" destOrd="0" presId="urn:microsoft.com/office/officeart/2005/8/layout/chevron2"/>
    <dgm:cxn modelId="{A30225A8-2E04-4436-916B-D8A2723E6F5B}" type="presParOf" srcId="{A8AEAFF7-41C7-49EE-A8A8-DE75CBCB9E33}" destId="{CDB6FDB1-6016-4637-8DDB-88CEE96C8602}" srcOrd="0" destOrd="0" presId="urn:microsoft.com/office/officeart/2005/8/layout/chevron2"/>
    <dgm:cxn modelId="{D0732243-80AC-4022-BD3E-7BF5AAEF8ACC}" type="presParOf" srcId="{CDB6FDB1-6016-4637-8DDB-88CEE96C8602}" destId="{56819505-43D0-4BA7-87F0-454B1EC20CD6}" srcOrd="0" destOrd="0" presId="urn:microsoft.com/office/officeart/2005/8/layout/chevron2"/>
    <dgm:cxn modelId="{E5C69A0E-C278-4193-8B11-3FA9209EBCA0}" type="presParOf" srcId="{CDB6FDB1-6016-4637-8DDB-88CEE96C8602}" destId="{0EBB5D90-5482-4C0B-BF0E-9A060B8C191A}" srcOrd="1" destOrd="0" presId="urn:microsoft.com/office/officeart/2005/8/layout/chevron2"/>
    <dgm:cxn modelId="{6C56BDDD-24B6-4630-AC6A-98F854297F22}" type="presParOf" srcId="{A8AEAFF7-41C7-49EE-A8A8-DE75CBCB9E33}" destId="{84F3AD3E-C057-46C0-9803-ED244067621D}" srcOrd="1" destOrd="0" presId="urn:microsoft.com/office/officeart/2005/8/layout/chevron2"/>
    <dgm:cxn modelId="{5F689B5F-0875-48A0-BF3B-7A605629FDB6}" type="presParOf" srcId="{A8AEAFF7-41C7-49EE-A8A8-DE75CBCB9E33}" destId="{F022D79F-0D04-42AF-B85B-A12C34238FE0}" srcOrd="2" destOrd="0" presId="urn:microsoft.com/office/officeart/2005/8/layout/chevron2"/>
    <dgm:cxn modelId="{FA0592BE-D212-4E4E-BEEB-523FDDC8FF30}" type="presParOf" srcId="{F022D79F-0D04-42AF-B85B-A12C34238FE0}" destId="{BBE95D01-2B0E-48A3-8000-0B90989D9E13}" srcOrd="0" destOrd="0" presId="urn:microsoft.com/office/officeart/2005/8/layout/chevron2"/>
    <dgm:cxn modelId="{F864A46E-2285-46D1-AB22-8A4E759E9AC0}" type="presParOf" srcId="{F022D79F-0D04-42AF-B85B-A12C34238FE0}" destId="{AE7C6710-F2A4-4745-8315-48F7CF055047}" srcOrd="1" destOrd="0" presId="urn:microsoft.com/office/officeart/2005/8/layout/chevron2"/>
    <dgm:cxn modelId="{BDE6C166-3A76-4320-A093-2216FDCD05B2}" type="presParOf" srcId="{A8AEAFF7-41C7-49EE-A8A8-DE75CBCB9E33}" destId="{51DAC827-E3E2-402B-8559-824DA3756D45}" srcOrd="3" destOrd="0" presId="urn:microsoft.com/office/officeart/2005/8/layout/chevron2"/>
    <dgm:cxn modelId="{5E692CCB-601A-4C9D-B967-D652334AFD4F}" type="presParOf" srcId="{A8AEAFF7-41C7-49EE-A8A8-DE75CBCB9E33}" destId="{A77C272A-872F-4A4D-A573-BCD775472907}" srcOrd="4" destOrd="0" presId="urn:microsoft.com/office/officeart/2005/8/layout/chevron2"/>
    <dgm:cxn modelId="{E71D0376-7409-4044-AF55-7B327F915052}" type="presParOf" srcId="{A77C272A-872F-4A4D-A573-BCD775472907}" destId="{8D4E7A76-3B2D-4B2D-B920-DEB1E999BFA1}" srcOrd="0" destOrd="0" presId="urn:microsoft.com/office/officeart/2005/8/layout/chevron2"/>
    <dgm:cxn modelId="{C4B10744-B2CC-4341-B02E-5780B4486A8B}" type="presParOf" srcId="{A77C272A-872F-4A4D-A573-BCD775472907}" destId="{321DA0E9-3B85-483C-8462-01040C69153B}" srcOrd="1" destOrd="0" presId="urn:microsoft.com/office/officeart/2005/8/layout/chevron2"/>
    <dgm:cxn modelId="{BEFB4729-1B75-4CA3-8E75-22B43EC94312}" type="presParOf" srcId="{A8AEAFF7-41C7-49EE-A8A8-DE75CBCB9E33}" destId="{03531B61-2CCE-4124-A0F9-C51FA2A93B62}" srcOrd="5" destOrd="0" presId="urn:microsoft.com/office/officeart/2005/8/layout/chevron2"/>
    <dgm:cxn modelId="{A61BEF41-BA8C-426E-B269-852F4FB7BBCF}" type="presParOf" srcId="{A8AEAFF7-41C7-49EE-A8A8-DE75CBCB9E33}" destId="{4C9C0320-A7CE-44A2-AC0A-F0E66620C2A1}" srcOrd="6" destOrd="0" presId="urn:microsoft.com/office/officeart/2005/8/layout/chevron2"/>
    <dgm:cxn modelId="{767B513F-2844-43BF-923D-B6B433D5C253}" type="presParOf" srcId="{4C9C0320-A7CE-44A2-AC0A-F0E66620C2A1}" destId="{71D4DEAE-B8E0-450F-A02D-E864E18D39DB}" srcOrd="0" destOrd="0" presId="urn:microsoft.com/office/officeart/2005/8/layout/chevron2"/>
    <dgm:cxn modelId="{DB2B2E62-0501-4CED-B40B-EB5F6E287656}" type="presParOf" srcId="{4C9C0320-A7CE-44A2-AC0A-F0E66620C2A1}" destId="{80B162B7-F563-4FC4-AA49-AF02E1E01E37}" srcOrd="1" destOrd="0" presId="urn:microsoft.com/office/officeart/2005/8/layout/chevron2"/>
    <dgm:cxn modelId="{A5900575-4ADD-4BD4-82C0-32DC676F3329}" type="presParOf" srcId="{A8AEAFF7-41C7-49EE-A8A8-DE75CBCB9E33}" destId="{088AB62F-7882-484A-BDA8-AE40C994A394}" srcOrd="7" destOrd="0" presId="urn:microsoft.com/office/officeart/2005/8/layout/chevron2"/>
    <dgm:cxn modelId="{A9BE43A9-8EE8-4216-8181-415C8A3C5D7D}" type="presParOf" srcId="{A8AEAFF7-41C7-49EE-A8A8-DE75CBCB9E33}" destId="{02D8A618-93AC-4F04-8890-72AF11AC6988}" srcOrd="8" destOrd="0" presId="urn:microsoft.com/office/officeart/2005/8/layout/chevron2"/>
    <dgm:cxn modelId="{A84B3833-9353-4FDF-AC43-7411252158AA}" type="presParOf" srcId="{02D8A618-93AC-4F04-8890-72AF11AC6988}" destId="{D03A7E14-C68F-49E3-B459-8514579CF091}" srcOrd="0" destOrd="0" presId="urn:microsoft.com/office/officeart/2005/8/layout/chevron2"/>
    <dgm:cxn modelId="{D49EADAB-424D-451C-922E-698CDB3048A1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0.01111</cdr:x>
      <cdr:y>0.01441</cdr:y>
    </cdr:from>
    <cdr:to>
      <cdr:x>0.01111</cdr:x>
      <cdr:y>0.01441</cdr:y>
    </cdr:to>
    <cdr:sp macro="" textlink="">
      <cdr:nvSpPr>
        <cdr:cNvPr id="2" name="DVCHARTID" hidden="1"/>
        <cdr:cNvSpPr txBox="1"/>
      </cdr:nvSpPr>
      <cdr:spPr>
        <a:xfrm xmlns:a="http://schemas.openxmlformats.org/drawingml/2006/main">
          <a:off x="50800" y="50800"/>
          <a:ext cx="0" cy="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" rtlCol="0" anchor="ctr"/>
        <a:lstStyle xmlns:a="http://schemas.openxmlformats.org/drawingml/2006/main"/>
        <a:p xmlns:a="http://schemas.openxmlformats.org/drawingml/2006/main">
          <a:pPr algn="r"/>
          <a:r>
            <a:rPr lang="en-US" sz="1100"/>
            <a:t>sht8DhI0UaQGIZhqatkq0R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D72D6-FB86-4EE7-8DB4-32999EA3F4EF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F01C-8DF4-43A8-A134-55941FC7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rypt.eu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32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mtClean="0"/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ECRYPT (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http://www.ecrypt.eu.org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Steve Babbage (công tác tại Vodafone Group R&amp;D).</a:t>
            </a:r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mtClean="0"/>
              <a:t>Adi Shamir (một trong những người phát minh ra RSA).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là viết tắt của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Chongzhi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một nhà toán học và thiên văn học người Trung Quốc vào thế kỷ thứ 5.</a:t>
            </a:r>
          </a:p>
          <a:p>
            <a:pPr>
              <a:buFontTx/>
              <a:buChar char="-"/>
            </a:pPr>
            <a:r>
              <a:rPr lang="en-US" b="1" smtClean="0"/>
              <a:t> DACAS</a:t>
            </a:r>
            <a:r>
              <a:rPr lang="en-US" smtClean="0"/>
              <a:t> (Trung tâm nghiên cứu an toàn tuyền thông và bảo mật dữ liệu của Viện hàn lâm khoa học Trung Quốc)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14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20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335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Times" pitchFamily="80" charset="0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3FFFB8C-1563-4C6D-94A0-D93144880F94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F15672-E9AF-4569-A239-FD6877E66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54274-6C47-4D4B-8630-CC803E51C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fld id="{B4C9DFBF-0CBD-44B4-A331-21516CA3A1A8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8A6F3357-8279-44C8-978D-A33AB67D96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5688" y="0"/>
            <a:ext cx="468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-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file:///C:\Users\Huy\AppData\Roaming\Microsoft\Templates\Cho%20nhau%20l&#7889;i%20&#273;i%20ri&#234;ng%20Trailer-Windy%20Quy&#234;n.flv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Cho%20nhau%20l&#7889;i%20&#273;i%20ri&#234;ng%20Trailer-Windy%20Quy&#234;n.fl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1600200"/>
            <a:ext cx="7623175" cy="1752600"/>
          </a:xfrm>
        </p:spPr>
        <p:txBody>
          <a:bodyPr/>
          <a:lstStyle/>
          <a:p>
            <a:pPr algn="ctr"/>
            <a:r>
              <a:rPr lang="en-US" b="1" smtClean="0"/>
              <a:t>KHẢO SÁT MÃ DÒNG VÀ ỨNG DỤNG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962400"/>
            <a:ext cx="5410200" cy="1752600"/>
          </a:xfrm>
        </p:spPr>
        <p:txBody>
          <a:bodyPr/>
          <a:lstStyle/>
          <a:p>
            <a:r>
              <a:rPr lang="en-US" sz="2400" b="1" smtClean="0"/>
              <a:t>GVHD:</a:t>
            </a:r>
            <a:r>
              <a:rPr lang="en-US" sz="2400" smtClean="0"/>
              <a:t> PGS.TS. Nguyễn Đình Thúc</a:t>
            </a:r>
          </a:p>
          <a:p>
            <a:r>
              <a:rPr lang="en-US" sz="2400" b="1" smtClean="0"/>
              <a:t>SVTH:</a:t>
            </a:r>
            <a:r>
              <a:rPr lang="en-US" sz="2400" smtClean="0"/>
              <a:t> Nguyễn Xuân Huy – 0712196</a:t>
            </a:r>
          </a:p>
          <a:p>
            <a:r>
              <a:rPr lang="en-US" sz="2400" smtClean="0"/>
              <a:t>	 Trần Quốc Huy – 0712204</a:t>
            </a:r>
            <a:endParaRPr lang="en-US" sz="2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95400" y="76200"/>
            <a:ext cx="655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TRƯỜNG ĐẠI HỌC KHOA HỌC TỰ NHIÊN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KHOA CÔNG NGHỆ THÔNG TIN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BỘ MÔN CÔNG NGHỆ TRI THỨC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34480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64444"/>
            <a:ext cx="5715000" cy="49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ghi</a:t>
            </a:r>
            <a:r>
              <a:rPr lang="en-US" smtClean="0"/>
              <a:t> </a:t>
            </a:r>
            <a:r>
              <a:rPr lang="en-US" b="1" smtClean="0"/>
              <a:t>LFSR </a:t>
            </a:r>
            <a:r>
              <a:rPr lang="en-US" sz="2400" smtClean="0"/>
              <a:t>(Linear Feedback Shift Register):</a:t>
            </a:r>
            <a:endParaRPr lang="en-US" sz="2400" b="1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z="2800" b="1" smtClean="0"/>
              <a:t>s</a:t>
            </a:r>
            <a:r>
              <a:rPr lang="en-US" sz="2800" b="1" baseline="-25000" smtClean="0"/>
              <a:t>16</a:t>
            </a:r>
            <a:r>
              <a:rPr lang="en-US" sz="2800" b="1" smtClean="0"/>
              <a:t> </a:t>
            </a:r>
            <a:r>
              <a:rPr lang="en-US" sz="2400" smtClean="0"/>
              <a:t>= 2</a:t>
            </a:r>
            <a:r>
              <a:rPr lang="en-US" sz="2400" baseline="30000" smtClean="0"/>
              <a:t>15</a:t>
            </a:r>
            <a:r>
              <a:rPr lang="en-US" sz="2400" smtClean="0"/>
              <a:t>s</a:t>
            </a:r>
            <a:r>
              <a:rPr lang="en-US" sz="2400" baseline="-25000" smtClean="0"/>
              <a:t>15</a:t>
            </a:r>
            <a:r>
              <a:rPr lang="en-US" sz="2400" smtClean="0"/>
              <a:t>+2</a:t>
            </a:r>
            <a:r>
              <a:rPr lang="en-US" sz="2400" baseline="30000" smtClean="0"/>
              <a:t>17</a:t>
            </a:r>
            <a:r>
              <a:rPr lang="en-US" sz="2400" smtClean="0"/>
              <a:t>s</a:t>
            </a:r>
            <a:r>
              <a:rPr lang="en-US" sz="2400" baseline="-25000" smtClean="0"/>
              <a:t>13</a:t>
            </a:r>
            <a:r>
              <a:rPr lang="en-US" sz="2400" smtClean="0"/>
              <a:t>+2</a:t>
            </a:r>
            <a:r>
              <a:rPr lang="en-US" sz="2400" baseline="30000" smtClean="0"/>
              <a:t>21</a:t>
            </a:r>
            <a:r>
              <a:rPr lang="en-US" sz="2400" smtClean="0"/>
              <a:t>s</a:t>
            </a:r>
            <a:r>
              <a:rPr lang="en-US" sz="2400" baseline="-25000" smtClean="0"/>
              <a:t>10</a:t>
            </a:r>
            <a:r>
              <a:rPr lang="en-US" sz="2400" smtClean="0"/>
              <a:t>+2</a:t>
            </a:r>
            <a:r>
              <a:rPr lang="en-US" sz="2400" baseline="30000" smtClean="0"/>
              <a:t>20</a:t>
            </a:r>
            <a:r>
              <a:rPr lang="en-US" smtClean="0"/>
              <a:t>s</a:t>
            </a:r>
            <a:r>
              <a:rPr lang="en-US" sz="2400" baseline="-25000" smtClean="0"/>
              <a:t>4</a:t>
            </a:r>
            <a:r>
              <a:rPr lang="en-US" sz="2400" smtClean="0"/>
              <a:t>+(1+2</a:t>
            </a:r>
            <a:r>
              <a:rPr lang="en-US" sz="2400" baseline="30000" smtClean="0"/>
              <a:t>8</a:t>
            </a:r>
            <a:r>
              <a:rPr lang="en-US" sz="2400" smtClean="0"/>
              <a:t>)s</a:t>
            </a:r>
            <a:r>
              <a:rPr lang="en-US" sz="2400" baseline="-25000" smtClean="0"/>
              <a:t>0</a:t>
            </a:r>
            <a:r>
              <a:rPr lang="en-US" sz="2400" smtClean="0"/>
              <a:t> mod (2</a:t>
            </a:r>
            <a:r>
              <a:rPr lang="en-US" sz="2400" baseline="30000" smtClean="0"/>
              <a:t>31</a:t>
            </a:r>
            <a:r>
              <a:rPr lang="en-US" sz="2400" smtClean="0"/>
              <a:t>-1) </a:t>
            </a:r>
          </a:p>
          <a:p>
            <a:pPr lvl="1"/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</a:t>
            </a:r>
            <a:r>
              <a:rPr lang="en-US" err="1" smtClean="0"/>
              <a:t>khởi</a:t>
            </a:r>
            <a:r>
              <a:rPr lang="en-US" smtClean="0"/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ghi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nạp</a:t>
            </a:r>
            <a:r>
              <a:rPr lang="en-US" smtClean="0"/>
              <a:t> </a:t>
            </a:r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</a:rPr>
              <a:t>khóa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43803"/>
            <a:ext cx="8763000" cy="204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Lớp</a:t>
            </a:r>
            <a:r>
              <a:rPr lang="en-US" b="1" smtClean="0"/>
              <a:t> </a:t>
            </a:r>
            <a:r>
              <a:rPr lang="en-US" b="1" err="1" smtClean="0"/>
              <a:t>tái</a:t>
            </a:r>
            <a:r>
              <a:rPr lang="en-US" b="1" smtClean="0"/>
              <a:t> </a:t>
            </a:r>
            <a:r>
              <a:rPr lang="en-US" b="1" err="1" smtClean="0"/>
              <a:t>cấu</a:t>
            </a:r>
            <a:r>
              <a:rPr lang="en-US" b="1" smtClean="0"/>
              <a:t> </a:t>
            </a:r>
            <a:r>
              <a:rPr lang="en-US" b="1" err="1" smtClean="0"/>
              <a:t>trúc</a:t>
            </a:r>
            <a:r>
              <a:rPr lang="en-US" b="1" smtClean="0"/>
              <a:t> </a:t>
            </a:r>
            <a:r>
              <a:rPr lang="en-US" b="1" err="1" smtClean="0"/>
              <a:t>dãy</a:t>
            </a:r>
            <a:r>
              <a:rPr lang="en-US" b="1" smtClean="0"/>
              <a:t> bit </a:t>
            </a:r>
            <a:r>
              <a:rPr lang="en-US" sz="2400" smtClean="0"/>
              <a:t>(Bit Reorganization-BR)</a:t>
            </a:r>
            <a:r>
              <a:rPr lang="en-US" sz="2400" b="1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z="2400" b="1" smtClean="0"/>
              <a:t>X</a:t>
            </a:r>
            <a:r>
              <a:rPr lang="en-US" sz="2400" b="1" baseline="-25000" smtClean="0"/>
              <a:t>0 </a:t>
            </a:r>
            <a:r>
              <a:rPr lang="en-US" sz="2400" smtClean="0"/>
              <a:t>= s</a:t>
            </a:r>
            <a:r>
              <a:rPr lang="en-US" sz="2400" baseline="-25000" smtClean="0"/>
              <a:t>15H</a:t>
            </a:r>
            <a:r>
              <a:rPr lang="en-US" sz="2400" smtClean="0"/>
              <a:t> || s</a:t>
            </a:r>
            <a:r>
              <a:rPr lang="en-US" sz="2400" baseline="-25000" smtClean="0"/>
              <a:t>14L		</a:t>
            </a:r>
            <a:r>
              <a:rPr lang="en-US" sz="2400" b="1" smtClean="0"/>
              <a:t>X</a:t>
            </a:r>
            <a:r>
              <a:rPr lang="en-US" sz="2400" b="1" baseline="-25000" smtClean="0"/>
              <a:t>1</a:t>
            </a:r>
            <a:r>
              <a:rPr lang="en-US" sz="2400" smtClean="0"/>
              <a:t>=s</a:t>
            </a:r>
            <a:r>
              <a:rPr lang="en-US" sz="2400" baseline="-25000" smtClean="0"/>
              <a:t>11L</a:t>
            </a:r>
            <a:r>
              <a:rPr lang="en-US" sz="2400" smtClean="0"/>
              <a:t> || s</a:t>
            </a:r>
            <a:r>
              <a:rPr lang="en-US" sz="2400" baseline="-25000" smtClean="0"/>
              <a:t>9H</a:t>
            </a:r>
            <a:endParaRPr lang="en-US" sz="2400" smtClean="0"/>
          </a:p>
          <a:p>
            <a:pPr lvl="1"/>
            <a:r>
              <a:rPr lang="en-US" sz="2400" b="1" smtClean="0"/>
              <a:t>X</a:t>
            </a:r>
            <a:r>
              <a:rPr lang="en-US" sz="2400" b="1" baseline="-25000" smtClean="0"/>
              <a:t>2 </a:t>
            </a:r>
            <a:r>
              <a:rPr lang="en-US" sz="2400" smtClean="0"/>
              <a:t>= s</a:t>
            </a:r>
            <a:r>
              <a:rPr lang="en-US" sz="2400" baseline="-25000" smtClean="0"/>
              <a:t>7L </a:t>
            </a:r>
            <a:r>
              <a:rPr lang="en-US" sz="2400" smtClean="0"/>
              <a:t>  || s</a:t>
            </a:r>
            <a:r>
              <a:rPr lang="en-US" sz="2400" baseline="-25000" smtClean="0"/>
              <a:t>5H		</a:t>
            </a:r>
            <a:r>
              <a:rPr lang="en-US" sz="2400" b="1" smtClean="0"/>
              <a:t>X</a:t>
            </a:r>
            <a:r>
              <a:rPr lang="en-US" sz="2400" b="1" baseline="-25000" smtClean="0"/>
              <a:t>3</a:t>
            </a:r>
            <a:r>
              <a:rPr lang="en-US" sz="2400" smtClean="0"/>
              <a:t>=s</a:t>
            </a:r>
            <a:r>
              <a:rPr lang="en-US" sz="2400" baseline="-25000" smtClean="0"/>
              <a:t>2L</a:t>
            </a:r>
            <a:r>
              <a:rPr lang="en-US" sz="2400" smtClean="0"/>
              <a:t>  || s</a:t>
            </a:r>
            <a:r>
              <a:rPr lang="en-US" sz="2400" baseline="-25000" smtClean="0"/>
              <a:t>0H</a:t>
            </a:r>
            <a:endParaRPr lang="en-US" sz="2000" smtClean="0"/>
          </a:p>
          <a:p>
            <a:pPr lvl="1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62730"/>
            <a:ext cx="8572500" cy="16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phi </a:t>
            </a:r>
            <a:r>
              <a:rPr lang="en-US" b="1" err="1" smtClean="0"/>
              <a:t>tuyến</a:t>
            </a:r>
            <a:r>
              <a:rPr lang="en-US" b="1" smtClean="0"/>
              <a:t> </a:t>
            </a:r>
            <a:r>
              <a:rPr lang="en-US" b="1" i="1" smtClean="0"/>
              <a:t>F</a:t>
            </a:r>
            <a:r>
              <a:rPr lang="en-US" b="1" smtClean="0"/>
              <a:t>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995" y="1813934"/>
            <a:ext cx="6933805" cy="428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Kết quả thực nghiệm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Các đặc tính mật mã của S-box: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Tính </a:t>
            </a:r>
            <a:r>
              <a:rPr lang="en-US" b="1" smtClean="0">
                <a:solidFill>
                  <a:srgbClr val="FF0000"/>
                </a:solidFill>
              </a:rPr>
              <a:t>phi tuyến</a:t>
            </a:r>
            <a:r>
              <a:rPr lang="en-US" b="1" smtClean="0">
                <a:solidFill>
                  <a:srgbClr val="0000FF"/>
                </a:solidFill>
              </a:rPr>
              <a:t>.</a:t>
            </a:r>
            <a:endParaRPr lang="en-US" b="1" smtClean="0">
              <a:solidFill>
                <a:srgbClr val="FF0000"/>
              </a:solidFill>
            </a:endParaRP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Tính </a:t>
            </a:r>
            <a:r>
              <a:rPr lang="en-US" b="1" smtClean="0">
                <a:solidFill>
                  <a:srgbClr val="FF0000"/>
                </a:solidFill>
              </a:rPr>
              <a:t>đồng nhất sai phân</a:t>
            </a:r>
            <a:r>
              <a:rPr lang="en-US" b="1" smtClean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Tiêu chuẩn </a:t>
            </a:r>
            <a:r>
              <a:rPr lang="en-US" b="1" smtClean="0">
                <a:solidFill>
                  <a:srgbClr val="FF0000"/>
                </a:solidFill>
              </a:rPr>
              <a:t>SAC (</a:t>
            </a:r>
            <a:r>
              <a:rPr lang="en-US" smtClean="0">
                <a:solidFill>
                  <a:srgbClr val="FF0000"/>
                </a:solidFill>
              </a:rPr>
              <a:t>Strict Avalanche Criterion</a:t>
            </a:r>
            <a:r>
              <a:rPr lang="en-US" b="1" smtClean="0">
                <a:solidFill>
                  <a:srgbClr val="FF0000"/>
                </a:solidFill>
              </a:rPr>
              <a:t>)</a:t>
            </a:r>
            <a:r>
              <a:rPr lang="en-US" b="1" smtClean="0">
                <a:solidFill>
                  <a:srgbClr val="0000FF"/>
                </a:solidFill>
              </a:rPr>
              <a:t>.</a:t>
            </a:r>
            <a:endParaRPr lang="en-US" b="1" smtClean="0">
              <a:solidFill>
                <a:srgbClr val="FF0000"/>
              </a:solidFill>
            </a:endParaRP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Tính </a:t>
            </a:r>
            <a:r>
              <a:rPr lang="en-US" b="1" smtClean="0">
                <a:solidFill>
                  <a:srgbClr val="FF0000"/>
                </a:solidFill>
              </a:rPr>
              <a:t>cân bằng</a:t>
            </a:r>
            <a:r>
              <a:rPr lang="en-US" b="1" smtClean="0">
                <a:solidFill>
                  <a:srgbClr val="0000FF"/>
                </a:solidFill>
              </a:rPr>
              <a:t> của </a:t>
            </a:r>
            <a:r>
              <a:rPr lang="en-US" b="1" i="1" smtClean="0">
                <a:solidFill>
                  <a:srgbClr val="FF0000"/>
                </a:solidFill>
              </a:rPr>
              <a:t>các hàm thành phần</a:t>
            </a:r>
            <a:r>
              <a:rPr lang="en-US" b="1" smtClean="0">
                <a:solidFill>
                  <a:srgbClr val="0000FF"/>
                </a:solidFill>
              </a:rPr>
              <a:t>.</a:t>
            </a:r>
            <a:endParaRPr lang="en-US" b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Kiểm tra S</a:t>
            </a:r>
            <a:r>
              <a:rPr lang="en-US" b="1" baseline="-25000" smtClean="0"/>
              <a:t>0</a:t>
            </a:r>
            <a:r>
              <a:rPr lang="en-US" b="1" smtClean="0"/>
              <a:t> thỏa SAC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397" y="1219200"/>
          <a:ext cx="8763003" cy="500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</a:tblGrid>
              <a:tr h="6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Kiểm tra S</a:t>
            </a:r>
            <a:r>
              <a:rPr lang="en-US" b="1" baseline="-25000" smtClean="0"/>
              <a:t>1</a:t>
            </a:r>
            <a:r>
              <a:rPr lang="en-US" b="1" smtClean="0"/>
              <a:t> thỏa SAC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397" y="1219200"/>
          <a:ext cx="8763003" cy="500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</a:tblGrid>
              <a:tr h="6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 sánh</a:t>
            </a:r>
            <a:endParaRPr lang="en-US" b="1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3361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371600"/>
                <a:gridCol w="2057400"/>
                <a:gridCol w="2057400"/>
              </a:tblGrid>
              <a:tr h="1167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Độ phi tuyến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Mức đồng nhất sai phân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smtClean="0">
                          <a:latin typeface="Times New Roman"/>
                          <a:ea typeface="Calibri"/>
                          <a:cs typeface="Times New Roman"/>
                        </a:rPr>
                        <a:t>SAC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6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trong AES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546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400" b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 trong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24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546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400" b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 trong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24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546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Giá trị tối ưu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smtClean="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  <a:r>
                        <a:rPr lang="en-US" sz="2400" baseline="0" smtClean="0">
                          <a:latin typeface="Times New Roman"/>
                          <a:ea typeface="Calibri"/>
                          <a:cs typeface="Times New Roman"/>
                        </a:rPr>
                        <a:t> [32]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smtClean="0">
                          <a:latin typeface="Times New Roman"/>
                          <a:ea typeface="Calibri"/>
                          <a:cs typeface="Times New Roman"/>
                        </a:rPr>
                        <a:t>4 [33]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n-US" sz="2400" smtClean="0">
                          <a:latin typeface="Times New Roman"/>
                          <a:ea typeface="Calibri"/>
                          <a:cs typeface="Times New Roman"/>
                        </a:rPr>
                        <a:t>1/2 [32]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4747736"/>
            <a:ext cx="8915400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smtClean="0"/>
              <a:t>[32] Jennifer Seberry, Xian-Mo Zhang, Yuliang Zheng, </a:t>
            </a:r>
            <a:r>
              <a:rPr lang="en-US" sz="1400" i="1" smtClean="0"/>
              <a:t>“Nonlinearity and Propagation Characteristics of Balanced Boolean Functions”</a:t>
            </a:r>
            <a:r>
              <a:rPr lang="en-US" sz="1400" smtClean="0"/>
              <a:t>, Department of Computer Science – The University of Wollongong, Information and Computation – AUSCRYPT, 1992.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152400" y="5572780"/>
            <a:ext cx="89154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smtClean="0"/>
              <a:t>[33] Trần Minh Triết, </a:t>
            </a:r>
            <a:r>
              <a:rPr lang="en-US" sz="1400" i="1" smtClean="0"/>
              <a:t>“Nghiên cứu và phát triển các phương pháp bảo vệ thông tin dựa trên AES”</a:t>
            </a:r>
            <a:r>
              <a:rPr lang="en-US" sz="1400" smtClean="0"/>
              <a:t>, Luận án Tiến sĩ, Đại học Khoa học Tự nhiên Tp.HCM, 2009.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Nhận xét tính an toàn của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smtClean="0"/>
              <a:t>Sử dụng 2 S-box, trong đó </a:t>
            </a:r>
            <a:r>
              <a:rPr lang="en-US" sz="2600" b="1" smtClean="0"/>
              <a:t>S</a:t>
            </a:r>
            <a:r>
              <a:rPr lang="en-US" sz="2600" b="1" baseline="-25000" smtClean="0"/>
              <a:t>1</a:t>
            </a:r>
            <a:r>
              <a:rPr lang="en-US" sz="2600" smtClean="0"/>
              <a:t> là mô phỏng theo S-box AES.</a:t>
            </a:r>
          </a:p>
          <a:p>
            <a:r>
              <a:rPr lang="en-US" sz="2600" b="1" smtClean="0"/>
              <a:t>S</a:t>
            </a:r>
            <a:r>
              <a:rPr lang="en-US" sz="2600" b="1" baseline="-25000" smtClean="0"/>
              <a:t>1</a:t>
            </a:r>
            <a:r>
              <a:rPr lang="en-US" sz="2600" smtClean="0"/>
              <a:t> có </a:t>
            </a:r>
            <a:r>
              <a:rPr lang="en-US" sz="2600" b="1" i="1" smtClean="0"/>
              <a:t>độ phi tuyến cao</a:t>
            </a:r>
            <a:r>
              <a:rPr lang="en-US" sz="2600" smtClean="0"/>
              <a:t>, </a:t>
            </a:r>
            <a:r>
              <a:rPr lang="en-US" sz="2600" b="1" i="1" smtClean="0"/>
              <a:t>tính đồng nhất sai phân thấp</a:t>
            </a:r>
            <a:r>
              <a:rPr lang="en-US" sz="2600" smtClean="0"/>
              <a:t> </a:t>
            </a:r>
            <a:r>
              <a:rPr lang="en-US" sz="2600" smtClean="0">
                <a:sym typeface="Wingdings" pitchFamily="2" charset="2"/>
              </a:rPr>
              <a:t> có </a:t>
            </a:r>
            <a:r>
              <a:rPr lang="en-US" sz="2600" smtClean="0"/>
              <a:t>khả năng </a:t>
            </a:r>
            <a:r>
              <a:rPr lang="en-US" sz="2600" b="1" i="1" smtClean="0">
                <a:solidFill>
                  <a:srgbClr val="FF0000"/>
                </a:solidFill>
              </a:rPr>
              <a:t>chống lại</a:t>
            </a:r>
            <a:r>
              <a:rPr lang="en-US" sz="2600" smtClean="0"/>
              <a:t> các tấn công </a:t>
            </a:r>
            <a:r>
              <a:rPr lang="en-US" sz="2600" b="1" smtClean="0">
                <a:solidFill>
                  <a:srgbClr val="0000FF"/>
                </a:solidFill>
              </a:rPr>
              <a:t>thám mã tuyến tính</a:t>
            </a:r>
            <a:r>
              <a:rPr lang="en-US" sz="2600" smtClean="0"/>
              <a:t> [10] và </a:t>
            </a:r>
            <a:r>
              <a:rPr lang="en-US" sz="2600" b="1" smtClean="0">
                <a:solidFill>
                  <a:srgbClr val="0000FF"/>
                </a:solidFill>
              </a:rPr>
              <a:t>thám mã sai phân </a:t>
            </a:r>
            <a:r>
              <a:rPr lang="en-US" sz="2600" smtClean="0"/>
              <a:t>[10].</a:t>
            </a:r>
          </a:p>
          <a:p>
            <a:r>
              <a:rPr lang="en-US" sz="2600" smtClean="0"/>
              <a:t>Cả hai S-box đều gần đạt tiêu chuẩn </a:t>
            </a:r>
            <a:r>
              <a:rPr lang="en-US" sz="2600" b="1" smtClean="0">
                <a:solidFill>
                  <a:srgbClr val="0000FF"/>
                </a:solidFill>
              </a:rPr>
              <a:t>SAC</a:t>
            </a:r>
            <a:r>
              <a:rPr lang="en-US" sz="2600" smtClean="0"/>
              <a:t>.</a:t>
            </a:r>
          </a:p>
          <a:p>
            <a:r>
              <a:rPr lang="en-US" sz="2600" smtClean="0"/>
              <a:t>Các hàm thành phần của cả hai S-box cân bằng </a:t>
            </a:r>
            <a:r>
              <a:rPr lang="en-US" sz="2600" smtClean="0">
                <a:sym typeface="Wingdings" pitchFamily="2" charset="2"/>
              </a:rPr>
              <a:t> đầu ra </a:t>
            </a:r>
            <a:r>
              <a:rPr lang="en-US" sz="2600" i="1" smtClean="0">
                <a:sym typeface="Wingdings" pitchFamily="2" charset="2"/>
              </a:rPr>
              <a:t>F</a:t>
            </a:r>
            <a:r>
              <a:rPr lang="en-US" sz="2600" smtClean="0">
                <a:sym typeface="Wingdings" pitchFamily="2" charset="2"/>
              </a:rPr>
              <a:t> có tính </a:t>
            </a:r>
            <a:r>
              <a:rPr lang="en-US" sz="2600" b="1" smtClean="0">
                <a:solidFill>
                  <a:srgbClr val="0000FF"/>
                </a:solidFill>
                <a:sym typeface="Wingdings" pitchFamily="2" charset="2"/>
              </a:rPr>
              <a:t>ngẫu nhiên</a:t>
            </a:r>
            <a:r>
              <a:rPr lang="en-US" sz="2600" smtClean="0">
                <a:sym typeface="Wingdings" pitchFamily="2" charset="2"/>
              </a:rPr>
              <a:t> </a:t>
            </a:r>
            <a:r>
              <a:rPr lang="en-US" sz="2600" b="1" i="1" smtClean="0">
                <a:solidFill>
                  <a:srgbClr val="FF0000"/>
                </a:solidFill>
                <a:sym typeface="Wingdings" pitchFamily="2" charset="2"/>
              </a:rPr>
              <a:t>cao</a:t>
            </a:r>
            <a:r>
              <a:rPr lang="en-US" sz="2600" smtClean="0">
                <a:sym typeface="Wingdings" pitchFamily="2" charset="2"/>
              </a:rPr>
              <a:t>  dòng khóa sinh ra có tính </a:t>
            </a:r>
            <a:r>
              <a:rPr lang="en-US" sz="2600" b="1" smtClean="0">
                <a:solidFill>
                  <a:srgbClr val="0000FF"/>
                </a:solidFill>
                <a:sym typeface="Wingdings" pitchFamily="2" charset="2"/>
              </a:rPr>
              <a:t>ngẫu nhiên</a:t>
            </a:r>
            <a:r>
              <a:rPr lang="en-US" sz="2600" smtClean="0">
                <a:sym typeface="Wingdings" pitchFamily="2" charset="2"/>
              </a:rPr>
              <a:t> </a:t>
            </a:r>
            <a:r>
              <a:rPr lang="en-US" sz="2600" b="1" i="1" smtClean="0">
                <a:solidFill>
                  <a:srgbClr val="FF0000"/>
                </a:solidFill>
                <a:sym typeface="Wingdings" pitchFamily="2" charset="2"/>
              </a:rPr>
              <a:t>cao</a:t>
            </a:r>
            <a:r>
              <a:rPr lang="en-US" sz="2600" smtClean="0">
                <a:sym typeface="Wingdings" pitchFamily="2" charset="2"/>
              </a:rPr>
              <a:t>.</a:t>
            </a:r>
            <a:endParaRPr lang="en-US" sz="26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5572780"/>
            <a:ext cx="89916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[10] Joseph Lano, </a:t>
            </a:r>
            <a:r>
              <a:rPr lang="en-US" sz="1400" i="1" smtClean="0"/>
              <a:t>“CRYPTANALYSIS AND DESIGN OF SYNCHRONOUS STREAM CIPHERS”</a:t>
            </a:r>
            <a:r>
              <a:rPr lang="en-US" sz="1400" smtClean="0"/>
              <a:t>, Katholieke Universiteit Leuven – Faculteit Ingenieurswetenschappen Arenbergkasteel, B-3001 Heverlee (Belgium), 2006.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505200" y="2590800"/>
            <a:ext cx="1143000" cy="762000"/>
            <a:chOff x="914400" y="4572000"/>
            <a:chExt cx="1143000" cy="762000"/>
          </a:xfrm>
        </p:grpSpPr>
        <p:pic>
          <p:nvPicPr>
            <p:cNvPr id="49" name="Picture 48" descr="http://www.naas.org/images/mailx.jp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4572000"/>
              <a:ext cx="1019175" cy="58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49" descr="C:\Users\Huy\Desktop\clock.jpg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76400" y="49530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1" name="Group 50"/>
          <p:cNvGrpSpPr/>
          <p:nvPr/>
        </p:nvGrpSpPr>
        <p:grpSpPr>
          <a:xfrm>
            <a:off x="1143000" y="3733800"/>
            <a:ext cx="1143000" cy="762000"/>
            <a:chOff x="914400" y="4572000"/>
            <a:chExt cx="1143000" cy="762000"/>
          </a:xfrm>
        </p:grpSpPr>
        <p:pic>
          <p:nvPicPr>
            <p:cNvPr id="52" name="Picture 51" descr="http://www.naas.org/images/mailx.jp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4572000"/>
              <a:ext cx="1019175" cy="58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52" descr="C:\Users\Huy\Desktop\clock.jpg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76400" y="49530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4" name="Picture 53" descr="http://www.naas.org/images/mailx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24200"/>
            <a:ext cx="1019175" cy="58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Content Placeholder 3" descr="http://icons.iconarchive.com/icons/icons-land/vista-hardware-devices/256/Computer-icon.png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905000"/>
            <a:ext cx="129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55" descr="http://icons.iconarchive.com/icons/icons-land/vista-hardware-devices/256/Computer-icon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1" y="1981200"/>
            <a:ext cx="99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56" descr="http://icons.iconarchive.com/icons/fasticon/servers/128/server-icon.png">
            <a:hlinkClick r:id="rId5" action="ppaction://hlinkfile"/>
          </p:cNvPr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400" y="2057400"/>
            <a:ext cx="1295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57" descr="http://icons.iconarchive.com/icons/icons-land/vista-hardware-devices/256/Computer-icon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4572000"/>
            <a:ext cx="125895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Straight Connector 58"/>
          <p:cNvCxnSpPr>
            <a:endCxn id="57" idx="1"/>
          </p:cNvCxnSpPr>
          <p:nvPr/>
        </p:nvCxnSpPr>
        <p:spPr bwMode="auto">
          <a:xfrm flipV="1">
            <a:off x="1752600" y="2652713"/>
            <a:ext cx="2209800" cy="142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029200" y="2590800"/>
            <a:ext cx="2209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rot="5400000">
            <a:off x="3810000" y="4038600"/>
            <a:ext cx="1676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" name="Picture 61" descr="Golden Key Clip Art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3276600"/>
            <a:ext cx="673930" cy="32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2" descr="Golden Key Clip Art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36670" y="3505200"/>
            <a:ext cx="673930" cy="32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63" descr="http://www.naas.org/images/mailx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86200"/>
            <a:ext cx="1019175" cy="58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3" descr="C:\Users\Huy\Desktop\Untitle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1295400"/>
            <a:ext cx="1295400" cy="699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6" name="Picture 4" descr="C:\Users\Huy\Desktop\Untitle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91399" y="1295400"/>
            <a:ext cx="1185613" cy="6398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7" name="Picture 5" descr="C:\Users\Huy\Desktop\Untitled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362200" y="4876800"/>
            <a:ext cx="1371600" cy="68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1600200" y="2819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Client1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153400" y="3048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Client 2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486400" y="563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Client 3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334000" y="2819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Server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5434E-6 L 0.10261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3.64162E-6 L 0.00417 -0.08324 C 0.00417 -0.12093 0.07309 -0.16648 0.12917 -0.16648 L 0.25417 -0.16648 " pathEditMode="relative" rAng="0" ptsTypes="FfFF">
                                      <p:cBhvr>
                                        <p:cTn id="2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17 -0.16648 L 0.43333 -0.16648 C 0.51354 -0.16648 0.6125 -0.13896 0.6125 -0.11654 L 0.6125 -0.06659 " pathEditMode="relative" rAng="0" ptsTypes="FfFF">
                                      <p:cBhvr>
                                        <p:cTn id="3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36994E-6 L 3.33333E-6 0.2552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25 -0.06659 L 0.7125 -0.0665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0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Giao</a:t>
            </a:r>
            <a:r>
              <a:rPr lang="en-US" b="1" smtClean="0"/>
              <a:t> diện:</a:t>
            </a:r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r>
              <a:rPr lang="en-US" b="1" smtClean="0">
                <a:hlinkClick r:id="rId2" action="ppaction://hlinkfile"/>
              </a:rPr>
              <a:t>Demo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4515" name="Picture 3" descr="C:\Users\Huy\Desktop\khoa luan a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05000"/>
            <a:ext cx="4114800" cy="3657600"/>
          </a:xfrm>
          <a:prstGeom prst="rect">
            <a:avLst/>
          </a:prstGeom>
          <a:noFill/>
        </p:spPr>
      </p:pic>
      <p:pic>
        <p:nvPicPr>
          <p:cNvPr id="8" name="Picture 2" descr="C:\Users\Huy\Desktop\khoa luan a-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905000"/>
            <a:ext cx="431013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So </a:t>
            </a:r>
            <a:r>
              <a:rPr lang="en-US" b="1" err="1" smtClean="0"/>
              <a:t>sánh</a:t>
            </a:r>
            <a:r>
              <a:rPr lang="en-US" b="1" smtClean="0"/>
              <a:t> với Block Cipher: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1828797"/>
          <a:ext cx="7543799" cy="461010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37219"/>
                <a:gridCol w="1455365"/>
                <a:gridCol w="1326209"/>
                <a:gridCol w="1326209"/>
                <a:gridCol w="1110424"/>
                <a:gridCol w="1088373"/>
              </a:tblGrid>
              <a:tr h="28971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STT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Kích thước (byte)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/>
                        <a:t>Thời gian thực thi (miligiây)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84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Mã hóa 128-EEA3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Mã hóa AES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Giải mã 128-EEA3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Giải mã AES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4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6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7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8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4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14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7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9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9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29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15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24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57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140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67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139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11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121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276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112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286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12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50,000,000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587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1389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569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1419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100,000,000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1252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2937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1203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3024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14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500,000,000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5893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14445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6005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14745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15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1,000,000,000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11774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28401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11852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28860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So </a:t>
            </a:r>
            <a:r>
              <a:rPr lang="en-US" b="1" err="1" smtClean="0"/>
              <a:t>sánh</a:t>
            </a:r>
            <a:r>
              <a:rPr lang="en-US" b="1" smtClean="0"/>
              <a:t> với Block Cipher: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8433" name="Chart 1"/>
          <p:cNvPicPr>
            <a:picLocks noChangeArrowheads="1"/>
          </p:cNvPicPr>
          <p:nvPr/>
        </p:nvPicPr>
        <p:blipFill>
          <a:blip r:embed="rId2"/>
          <a:srcRect b="-18"/>
          <a:stretch>
            <a:fillRect/>
          </a:stretch>
        </p:blipFill>
        <p:spPr bwMode="auto">
          <a:xfrm>
            <a:off x="1219200" y="1828800"/>
            <a:ext cx="6629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8718" y="5715000"/>
            <a:ext cx="91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Thực hiện trên máy:</a:t>
            </a:r>
            <a:r>
              <a:rPr lang="en-US" smtClean="0"/>
              <a:t> CPU Intel Core 2 Duo 2.10GHz; DDRAM2 1GB; Processor 32 bit.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smtClean="0"/>
              <a:t>Cài đặt trên Window Mobile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So </a:t>
            </a:r>
            <a:r>
              <a:rPr lang="en-US" b="1" err="1" smtClean="0"/>
              <a:t>sánh</a:t>
            </a:r>
            <a:r>
              <a:rPr lang="en-US" b="1" smtClean="0"/>
              <a:t> với Block Cipher: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2133600"/>
          <a:ext cx="7696199" cy="3886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62213"/>
                <a:gridCol w="1484767"/>
                <a:gridCol w="1353001"/>
                <a:gridCol w="1353001"/>
                <a:gridCol w="1132857"/>
                <a:gridCol w="1110360"/>
              </a:tblGrid>
              <a:tr h="31237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STT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Kích thước (byte)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/>
                        <a:t>Thời gian thực thi (miligiây)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1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Mã hóa 128-EEA3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Mã hóa AES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Giải mã 128-EEA3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Giải mã AES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71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  <a:tr h="271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b"/>
                </a:tc>
              </a:tr>
              <a:tr h="271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b"/>
                </a:tc>
              </a:tr>
              <a:tr h="271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4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b"/>
                </a:tc>
              </a:tr>
              <a:tr h="271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0" marR="0" marT="0" marB="0" anchor="b"/>
                </a:tc>
              </a:tr>
              <a:tr h="271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6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 marL="0" marR="0" marT="0" marB="0" anchor="b"/>
                </a:tc>
              </a:tr>
              <a:tr h="271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7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 marL="0" marR="0" marT="0" marB="0" anchor="b"/>
                </a:tc>
              </a:tr>
              <a:tr h="271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8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209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765</a:t>
                      </a:r>
                    </a:p>
                  </a:txBody>
                  <a:tcPr marL="0" marR="0" marT="0" marB="0" anchor="b"/>
                </a:tc>
              </a:tr>
              <a:tr h="271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9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466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1511</a:t>
                      </a:r>
                    </a:p>
                  </a:txBody>
                  <a:tcPr marL="0" marR="0" marT="0" marB="0" anchor="b"/>
                </a:tc>
              </a:tr>
              <a:tr h="271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8807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2005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8278</a:t>
                      </a:r>
                    </a:p>
                  </a:txBody>
                  <a:tcPr marL="0" marR="0" marT="0" marB="0" anchor="b"/>
                </a:tc>
              </a:tr>
              <a:tr h="271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11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4337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16113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5411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15892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smtClean="0"/>
              <a:t>Cài đặt trên Window Mobile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So </a:t>
            </a:r>
            <a:r>
              <a:rPr lang="en-US" b="1" err="1" smtClean="0"/>
              <a:t>sánh</a:t>
            </a:r>
            <a:r>
              <a:rPr lang="en-US" b="1" smtClean="0"/>
              <a:t> với Block Cipher: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5715000"/>
            <a:ext cx="725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Thực hiện trên máy:</a:t>
            </a:r>
            <a:r>
              <a:rPr lang="en-US" smtClean="0"/>
              <a:t> Giả lập </a:t>
            </a:r>
            <a:r>
              <a:rPr lang="en-US" smtClean="0"/>
              <a:t>W</a:t>
            </a:r>
            <a:r>
              <a:rPr lang="en-US" smtClean="0"/>
              <a:t>indow </a:t>
            </a:r>
            <a:r>
              <a:rPr lang="en-US" smtClean="0"/>
              <a:t>M</a:t>
            </a:r>
            <a:r>
              <a:rPr lang="en-US" smtClean="0"/>
              <a:t>obile </a:t>
            </a:r>
            <a:r>
              <a:rPr lang="en-US" smtClean="0"/>
              <a:t>6 classic, </a:t>
            </a:r>
            <a:r>
              <a:rPr lang="en-US" smtClean="0"/>
              <a:t>128MB Ram.</a:t>
            </a:r>
            <a:endParaRPr lang="en-US"/>
          </a:p>
        </p:txBody>
      </p:sp>
      <p:graphicFrame>
        <p:nvGraphicFramePr>
          <p:cNvPr id="10" name="Chart 9"/>
          <p:cNvGraphicFramePr/>
          <p:nvPr/>
        </p:nvGraphicFramePr>
        <p:xfrm>
          <a:off x="1447800" y="2133600"/>
          <a:ext cx="6172200" cy="3524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Kết luận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Hệ thống hóa khá đầy đủ các lý thuyết quan trọng về mã dòng.</a:t>
            </a:r>
          </a:p>
          <a:p>
            <a:r>
              <a:rPr lang="en-US" smtClean="0"/>
              <a:t>Khảo sát, phân tích, thực nghiệm và đo đạc các đặc tính mật mã quan trọng của mã dòng ZUC.</a:t>
            </a:r>
          </a:p>
          <a:p>
            <a:r>
              <a:rPr lang="en-US" smtClean="0"/>
              <a:t>Xây dựng thành công ứng dụng Voice Chat sử dụng mã dòng ZUC.</a:t>
            </a:r>
          </a:p>
          <a:p>
            <a:pPr lvl="1"/>
            <a:r>
              <a:rPr lang="en-US" smtClean="0"/>
              <a:t>Rút ra được ưu thế của mã dòng ZUC so với mã khối AES về mặt tốc độ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Hướng phát triển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Phát triển ứng dụng Voice Chat cho điện thoại di động chạy trên các hệ điều hành như Android, Symbian, Window Mobile và iOS.</a:t>
            </a:r>
          </a:p>
          <a:p>
            <a:r>
              <a:rPr lang="en-US" smtClean="0"/>
              <a:t>Nghiên cứu các phương pháp thám mã trên mã dòng, áp dụng để kiểm định tính an toàn của mã dòng ZUC.</a:t>
            </a:r>
          </a:p>
          <a:p>
            <a:r>
              <a:rPr lang="en-US" smtClean="0"/>
              <a:t>Nghiên cứu các phương pháp kiểm định tính ngẫu nhiên của dãy (sequence), áp dụng cho dòng khóa được sinh ra bởi ZUC.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1. M.J.B. Robshaw, </a:t>
            </a:r>
            <a:r>
              <a:rPr lang="en-US" sz="1600" i="1" smtClean="0"/>
              <a:t>“Stream Ciphers”</a:t>
            </a:r>
            <a:r>
              <a:rPr lang="en-US" sz="1600" smtClean="0"/>
              <a:t>, RSA Laboratories Technical Report TR-701, 1995, pp. 1 – 3.</a:t>
            </a:r>
          </a:p>
          <a:p>
            <a:r>
              <a:rPr lang="en-US" sz="1600" smtClean="0"/>
              <a:t>2. Thomas W.Cusick, Cunsheng Ding, Ari Renvall </a:t>
            </a:r>
            <a:r>
              <a:rPr lang="en-US" sz="1600" i="1" smtClean="0"/>
              <a:t>,“Stream Ciphers and Number Theory”</a:t>
            </a:r>
            <a:r>
              <a:rPr lang="en-US" sz="1600" smtClean="0"/>
              <a:t>, North-Holland Mathematical Library, 2003.</a:t>
            </a:r>
          </a:p>
          <a:p>
            <a:r>
              <a:rPr lang="en-US" sz="1600" smtClean="0"/>
              <a:t>3. Joseph Lano, </a:t>
            </a:r>
            <a:r>
              <a:rPr lang="en-US" sz="1600" i="1" smtClean="0"/>
              <a:t>“CRYPTANALYSIS AND DESIGN OF SYNCHRONOUS STREAM CIPHERS”</a:t>
            </a:r>
            <a:r>
              <a:rPr lang="en-US" sz="1600" smtClean="0"/>
              <a:t>, Katholieke Universiteit Leuven – Faculteit Ingenieurswetenschappen Arenbergkasteel, B-3001 Heverlee (Belgium), 2006.</a:t>
            </a:r>
          </a:p>
          <a:p>
            <a:r>
              <a:rPr lang="en-US" sz="1600" smtClean="0"/>
              <a:t>4. Edgar Ferrer, </a:t>
            </a:r>
            <a:r>
              <a:rPr lang="en-US" sz="1600" i="1" smtClean="0"/>
              <a:t>“Acceleration of Finite Field Arithmetic with an Application to Reverse Engineering Genetic Networks”</a:t>
            </a:r>
            <a:r>
              <a:rPr lang="en-US" sz="1600" smtClean="0"/>
              <a:t>, University of Puerto Rico at Mayaguez, 2008.</a:t>
            </a:r>
          </a:p>
          <a:p>
            <a:r>
              <a:rPr lang="en-US" sz="1600" smtClean="0"/>
              <a:t>5. James L. Massey, </a:t>
            </a:r>
            <a:r>
              <a:rPr lang="en-US" sz="1600" i="1" smtClean="0"/>
              <a:t>“Shift-Register Synthesis and BCH Decoding”</a:t>
            </a:r>
            <a:r>
              <a:rPr lang="en-US" sz="1600" smtClean="0"/>
              <a:t>, IEEE TRANSACTIONS ON INFORMATION THEORY, 1969, pp. 122 – 125.</a:t>
            </a:r>
          </a:p>
          <a:p>
            <a:r>
              <a:rPr lang="en-US" sz="1600" smtClean="0"/>
              <a:t>6. A. Menezes, P. van Oorschot, S. Vanstone, </a:t>
            </a:r>
            <a:r>
              <a:rPr lang="en-US" sz="1600" i="1" smtClean="0"/>
              <a:t>“Handbook of Applied Cryptography”</a:t>
            </a:r>
            <a:r>
              <a:rPr lang="en-US" sz="1600" smtClean="0"/>
              <a:t>, CRC Press, 1997.</a:t>
            </a:r>
          </a:p>
          <a:p>
            <a:r>
              <a:rPr lang="en-US" sz="1600" smtClean="0"/>
              <a:t>7. 3rd Generation Partnership Project, Technical Specification Group Services and System Aspects, “</a:t>
            </a:r>
            <a:r>
              <a:rPr lang="en-US" sz="1600" i="1" smtClean="0"/>
              <a:t>Specification of the 3GPP Confidentiality and Integrity Algorithms 128-EEA3 &amp; 128-EIA3</a:t>
            </a:r>
            <a:r>
              <a:rPr lang="en-US" sz="1600" smtClean="0"/>
              <a:t>”. Document 1: “</a:t>
            </a:r>
            <a:r>
              <a:rPr lang="en-US" sz="1600" i="1" smtClean="0"/>
              <a:t>128-EEA3 and 128-EIA3 Specification</a:t>
            </a:r>
            <a:r>
              <a:rPr lang="en-US" sz="1600" smtClean="0"/>
              <a:t>”, 4-Jan-2011.</a:t>
            </a:r>
          </a:p>
          <a:p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8. 3rd Generation Partnership Project, Technical Specification Group Services and System Aspects, “</a:t>
            </a:r>
            <a:r>
              <a:rPr lang="en-US" sz="1600" i="1" smtClean="0"/>
              <a:t>Specification of the 3GPP Confidentiality and Integrity Algorithms 128-EEA3 &amp; 128-EIA3</a:t>
            </a:r>
            <a:r>
              <a:rPr lang="en-US" sz="1600" smtClean="0"/>
              <a:t>”. Document 2: “</a:t>
            </a:r>
            <a:r>
              <a:rPr lang="en-US" sz="1600" i="1" smtClean="0"/>
              <a:t>ZUC Specification</a:t>
            </a:r>
            <a:r>
              <a:rPr lang="en-US" sz="1600" smtClean="0"/>
              <a:t>”, 4-Jan-2011.</a:t>
            </a:r>
          </a:p>
          <a:p>
            <a:r>
              <a:rPr lang="en-US" sz="1600" smtClean="0"/>
              <a:t>9. Jennifer Seberry, Xian-Mo Zhang, Yuliang Zheng, </a:t>
            </a:r>
            <a:r>
              <a:rPr lang="en-US" sz="1600" i="1" smtClean="0"/>
              <a:t>“Nonlinearity and Propagation Characteristics of Balanced Boolean Functions”</a:t>
            </a:r>
            <a:r>
              <a:rPr lang="en-US" sz="1600" smtClean="0"/>
              <a:t>, Department of Computer Science – The University of Wollongong, Information and Computation – AUSCRYPT, 1992, pp. 2 – 25.</a:t>
            </a:r>
          </a:p>
          <a:p>
            <a:r>
              <a:rPr lang="en-US" sz="1600" smtClean="0"/>
              <a:t>10. Trần Minh Triết, </a:t>
            </a:r>
            <a:r>
              <a:rPr lang="en-US" sz="1600" i="1" smtClean="0"/>
              <a:t>“Nghiên cứu và phát triển các phương pháp bảo vệ thông tin dựa trên AES”</a:t>
            </a:r>
            <a:r>
              <a:rPr lang="en-US" sz="1600" smtClean="0"/>
              <a:t>, Luận án Tiến sĩ, Đại học Khoa học Tự nhiên Tp.HCM, 2009.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smtClean="0"/>
              <a:t>Cảm ơn quý thầy cô và các bạn đã theo dõi !</a:t>
            </a:r>
            <a:br>
              <a:rPr lang="en-US" b="1" smtClean="0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>
                <a:solidFill>
                  <a:schemeClr val="tx1"/>
                </a:solidFill>
              </a:rPr>
              <a:t>Q&amp;A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Dòng khóa                     ; </a:t>
            </a:r>
            <a:r>
              <a:rPr lang="en-US" i="1" smtClean="0"/>
              <a:t>z</a:t>
            </a:r>
            <a:r>
              <a:rPr lang="en-US" i="1" baseline="-25000" smtClean="0"/>
              <a:t>j</a:t>
            </a:r>
            <a:r>
              <a:rPr lang="en-US" smtClean="0"/>
              <a:t>                gọi là </a:t>
            </a:r>
            <a:r>
              <a:rPr lang="en-US" b="1" smtClean="0">
                <a:solidFill>
                  <a:srgbClr val="0000FF"/>
                </a:solidFill>
              </a:rPr>
              <a:t>keyword</a:t>
            </a:r>
            <a:r>
              <a:rPr lang="en-US" smtClean="0"/>
              <a:t>. Hàm mã hóa </a:t>
            </a:r>
            <a:r>
              <a:rPr lang="en-US" i="1" smtClean="0"/>
              <a:t>E</a:t>
            </a:r>
            <a:r>
              <a:rPr lang="en-US" smtClean="0"/>
              <a:t>() đơn giản là </a:t>
            </a:r>
            <a:r>
              <a:rPr lang="en-US" b="1" i="1" smtClean="0">
                <a:solidFill>
                  <a:srgbClr val="FF0000"/>
                </a:solidFill>
              </a:rPr>
              <a:t>XOR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819400" y="1295400"/>
          <a:ext cx="2086708" cy="609600"/>
        </p:xfrm>
        <a:graphic>
          <a:graphicData uri="http://schemas.openxmlformats.org/presentationml/2006/ole">
            <p:oleObj spid="_x0000_s180226" name="Equation" r:id="rId3" imgW="850531" imgH="241195" progId="Equation.3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461000" y="1371600"/>
          <a:ext cx="1625600" cy="457200"/>
        </p:xfrm>
        <a:graphic>
          <a:graphicData uri="http://schemas.openxmlformats.org/presentationml/2006/ole">
            <p:oleObj spid="_x0000_s180227" name="Equation" r:id="rId4" imgW="711000" imgH="203040" progId="Equation.3">
              <p:embed/>
            </p:oleObj>
          </a:graphicData>
        </a:graphic>
      </p:graphicFrame>
      <p:grpSp>
        <p:nvGrpSpPr>
          <p:cNvPr id="7" name="Diagram group"/>
          <p:cNvGrpSpPr/>
          <p:nvPr/>
        </p:nvGrpSpPr>
        <p:grpSpPr>
          <a:xfrm>
            <a:off x="381000" y="2362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8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17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8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1" name="Rectangle 20"/>
          <p:cNvSpPr/>
          <p:nvPr/>
        </p:nvSpPr>
        <p:spPr bwMode="auto">
          <a:xfrm>
            <a:off x="3657600" y="2895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286000" y="3275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2578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343400" y="4114800"/>
          <a:ext cx="609600" cy="656492"/>
        </p:xfrm>
        <a:graphic>
          <a:graphicData uri="http://schemas.openxmlformats.org/presentationml/2006/ole">
            <p:oleObj spid="_x0000_s180228" name="Equation" r:id="rId5" imgW="164880" imgH="17748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 rot="5400000">
            <a:off x="4456905" y="39235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5400000">
            <a:off x="4419203" y="49526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rot="10800000">
            <a:off x="4876800" y="4419600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6324600" y="4038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44958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Điểm khác so với mã khối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khối mã dữ liệu theo từng khối.</a:t>
            </a:r>
          </a:p>
          <a:p>
            <a:r>
              <a:rPr lang="en-US" smtClean="0"/>
              <a:t>Mã dòng mã dữ liệu theo từng byte.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Diagram group"/>
          <p:cNvGrpSpPr/>
          <p:nvPr/>
        </p:nvGrpSpPr>
        <p:grpSpPr>
          <a:xfrm>
            <a:off x="219456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8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9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0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ZUC</a:t>
                </a:r>
                <a:endParaRPr lang="en-US" sz="2800" b="1" kern="1200"/>
              </a:p>
            </p:txBody>
          </p:sp>
        </p:grpSp>
      </p:grpSp>
      <p:sp>
        <p:nvSpPr>
          <p:cNvPr id="11" name="Regular Pentagon 10"/>
          <p:cNvSpPr/>
          <p:nvPr/>
        </p:nvSpPr>
        <p:spPr bwMode="auto">
          <a:xfrm>
            <a:off x="5029200" y="2895600"/>
            <a:ext cx="1600200" cy="1524000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AES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Đặt vấn đề:</a:t>
            </a:r>
          </a:p>
          <a:p>
            <a:pPr lvl="1"/>
            <a:r>
              <a:rPr lang="en-US" smtClean="0"/>
              <a:t>Nhu cầu đảm bảo bí mật khi thực hiện các cuộc gọi, hay các dịch vụ thông qua mạng di động.</a:t>
            </a:r>
          </a:p>
          <a:p>
            <a:pPr lvl="1"/>
            <a:r>
              <a:rPr lang="en-US" smtClean="0"/>
              <a:t>Sự xuất hiện những công nghệ mạng di động mới như GPRS, 3G, EPS (LTE – SAE)…</a:t>
            </a:r>
          </a:p>
          <a:p>
            <a:pPr lvl="1"/>
            <a:r>
              <a:rPr lang="en-US" smtClean="0"/>
              <a:t>Yêu cầu xử lý tín hiệu biến thiên theo thời gian.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114800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Đặt vấn đề:</a:t>
            </a:r>
          </a:p>
          <a:p>
            <a:pPr lvl="1"/>
            <a:r>
              <a:rPr lang="en-US" b="1" smtClean="0"/>
              <a:t>Steve Babbage</a:t>
            </a:r>
            <a:r>
              <a:rPr lang="en-US" smtClean="0"/>
              <a:t> nói [7]: mã dòng có </a:t>
            </a:r>
            <a:r>
              <a:rPr lang="en-US" b="1" i="1" smtClean="0">
                <a:solidFill>
                  <a:srgbClr val="FF0000"/>
                </a:solidFill>
              </a:rPr>
              <a:t>“tốc độ rất nhanh”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có hiệu lực và nhỏ gọn</a:t>
            </a:r>
            <a:r>
              <a:rPr lang="en-US" smtClean="0"/>
              <a:t> đối với những thiết bị bị hạn chế như: RFID; Smart cards (8-bit processors).</a:t>
            </a:r>
          </a:p>
          <a:p>
            <a:pPr lvl="1"/>
            <a:r>
              <a:rPr lang="en-US" b="1" smtClean="0"/>
              <a:t>Adi Shamir</a:t>
            </a:r>
            <a:r>
              <a:rPr lang="en-US" smtClean="0"/>
              <a:t> có đề cập [6]: ứng dụng mật mã của RFID được nghiên cứu rộng rãi ở Hàn Quốc. Ông mong đợi rằng các ứng dụng trên RFID sử dụng mã dòng nhiều hơn là mã khối.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5562600"/>
            <a:ext cx="89154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smtClean="0"/>
              <a:t>[7] Steve Babbage, </a:t>
            </a:r>
            <a:r>
              <a:rPr lang="en-US" sz="1400" i="1" smtClean="0"/>
              <a:t>“Stream Ciphers – What does industry want?”</a:t>
            </a:r>
            <a:r>
              <a:rPr lang="en-US" sz="1400" smtClean="0"/>
              <a:t>, The State of the Art of Stream Ciphers, Thursday October 14, 2004, pp. 9 – 11.</a:t>
            </a: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76200" y="5181601"/>
            <a:ext cx="891540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smtClean="0"/>
              <a:t>[6] Adi Shamir, </a:t>
            </a:r>
            <a:r>
              <a:rPr lang="en-US" sz="1400" i="1" smtClean="0"/>
              <a:t>“Stream Ciphers: Dead or Alive?”</a:t>
            </a:r>
            <a:r>
              <a:rPr lang="en-US" sz="1400" smtClean="0"/>
              <a:t>, ASIACRYPT, 2004, pp. 22 – 41.</a:t>
            </a:r>
            <a:endParaRPr lang="en-US" sz="140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Hiện trạng nghiên cứu:</a:t>
            </a:r>
          </a:p>
          <a:p>
            <a:pPr lvl="1"/>
            <a:r>
              <a:rPr lang="en-US" smtClean="0"/>
              <a:t>Các bản thảo của </a:t>
            </a:r>
            <a:r>
              <a:rPr lang="en-US" b="1" smtClean="0"/>
              <a:t>3GPP</a:t>
            </a:r>
            <a:r>
              <a:rPr lang="en-US" smtClean="0"/>
              <a:t> như </a:t>
            </a:r>
            <a:r>
              <a:rPr lang="en-US" b="1" smtClean="0">
                <a:solidFill>
                  <a:srgbClr val="0000FF"/>
                </a:solidFill>
              </a:rPr>
              <a:t>128-EEA3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128-EIA3</a:t>
            </a:r>
            <a:r>
              <a:rPr lang="en-US" smtClean="0"/>
              <a:t> (dựa trên </a:t>
            </a:r>
            <a:r>
              <a:rPr lang="en-US" b="1" smtClean="0"/>
              <a:t>ZUC</a:t>
            </a:r>
            <a:r>
              <a:rPr lang="en-US" smtClean="0"/>
              <a:t>) cho việc bảo mật trên công nghệ </a:t>
            </a:r>
            <a:r>
              <a:rPr lang="en-US" b="1" smtClean="0">
                <a:solidFill>
                  <a:srgbClr val="FF0000"/>
                </a:solidFill>
              </a:rPr>
              <a:t>EPS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ZUC</a:t>
            </a:r>
            <a:r>
              <a:rPr lang="en-US" smtClean="0"/>
              <a:t> do </a:t>
            </a:r>
            <a:r>
              <a:rPr lang="en-US" b="1" smtClean="0"/>
              <a:t>DACAS</a:t>
            </a:r>
            <a:r>
              <a:rPr lang="en-US" smtClean="0"/>
              <a:t> thiết kế.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2971800" y="2743200"/>
          <a:ext cx="6172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4865" name="Picture 1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9200" y="3962400"/>
            <a:ext cx="2798763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18/07/2011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kita-template">
  <a:themeElements>
    <a:clrScheme name="">
      <a:dk1>
        <a:srgbClr val="000000"/>
      </a:dk1>
      <a:lt1>
        <a:srgbClr val="FFFFFF"/>
      </a:lt1>
      <a:dk2>
        <a:srgbClr val="FFBD1B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74290E"/>
      </a:folHlink>
    </a:clrScheme>
    <a:fontScheme name="Nikita-templa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Nikita-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Templates:Nikita-template.pot</Template>
  <TotalTime>6272</TotalTime>
  <Words>2273</Words>
  <Application>Microsoft Office PowerPoint</Application>
  <PresentationFormat>On-screen Show (4:3)</PresentationFormat>
  <Paragraphs>649</Paragraphs>
  <Slides>32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Nikita-template</vt:lpstr>
      <vt:lpstr>Equation</vt:lpstr>
      <vt:lpstr>KHẢO SÁT MÃ DÒNG VÀ ỨNG DỤNG</vt:lpstr>
      <vt:lpstr>Nội dung</vt:lpstr>
      <vt:lpstr>Nội dung</vt:lpstr>
      <vt:lpstr>Khái niệm mã dòng</vt:lpstr>
      <vt:lpstr>Điểm khác so với mã khối</vt:lpstr>
      <vt:lpstr>Giới thiệu và mục tiêu đề tài</vt:lpstr>
      <vt:lpstr>Giới thiệu và mục tiêu đề tài</vt:lpstr>
      <vt:lpstr>Giới thiệu và mục tiêu đề tài</vt:lpstr>
      <vt:lpstr>Nội dung</vt:lpstr>
      <vt:lpstr>Mã dòng ZUC </vt:lpstr>
      <vt:lpstr>Mã dòng ZUC </vt:lpstr>
      <vt:lpstr>Mã dòng ZUC </vt:lpstr>
      <vt:lpstr>Mã dòng ZUC </vt:lpstr>
      <vt:lpstr>Nội dung</vt:lpstr>
      <vt:lpstr>Kết quả thực nghiệm F</vt:lpstr>
      <vt:lpstr>Kiểm tra S0 thỏa SAC</vt:lpstr>
      <vt:lpstr>Kiểm tra S1 thỏa SAC</vt:lpstr>
      <vt:lpstr>So sánh</vt:lpstr>
      <vt:lpstr>Nhận xét tính an toàn của F</vt:lpstr>
      <vt:lpstr>Nội dung</vt:lpstr>
      <vt:lpstr>Chương trình thực hiện </vt:lpstr>
      <vt:lpstr>Chương trình thực hiện </vt:lpstr>
      <vt:lpstr>Chương trình thực hiện </vt:lpstr>
      <vt:lpstr>Chương trình thực hiện </vt:lpstr>
      <vt:lpstr>Cài đặt trên Window Mobile</vt:lpstr>
      <vt:lpstr>Cài đặt trên Window Mobile</vt:lpstr>
      <vt:lpstr>Nội dung</vt:lpstr>
      <vt:lpstr>Kết luận</vt:lpstr>
      <vt:lpstr>Hướng phát triển</vt:lpstr>
      <vt:lpstr>Tài liệu tham khảo</vt:lpstr>
      <vt:lpstr>Tài liệu tham khảo</vt:lpstr>
      <vt:lpstr>Cảm ơn quý thầy cô và các bạn đã theo dõi !  Q&amp;A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KLTN_Presentation</dc:title>
  <dc:creator>Office 2004 Test Drive User</dc:creator>
  <dc:description>Cryptography</dc:description>
  <cp:lastModifiedBy>ASUS</cp:lastModifiedBy>
  <cp:revision>316</cp:revision>
  <dcterms:created xsi:type="dcterms:W3CDTF">2007-02-19T21:53:36Z</dcterms:created>
  <dcterms:modified xsi:type="dcterms:W3CDTF">2011-07-18T13:03:30Z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CS461-09.Cryptography</vt:lpwstr>
  </property>
  <property fmtid="{D5CDD505-2E9C-101B-9397-08002B2CF9AE}" pid="3" name="SlideDescription">
    <vt:lpwstr>Cryptography</vt:lpwstr>
  </property>
</Properties>
</file>