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0a0a6b59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0a0a6b59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a0a6b59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a0a6b59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0a0a6b59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0a0a6b59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a2b1023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a2b1023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0a0a6b5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0a0a6b5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0a0a6b59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0a0a6b59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Vacation Destinations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Diane, Dwayne, Stephen, &amp; Jessica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to create a vacation dashboard for people traveling within North America during the covid pandemic.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complete this we used a combination of web scraping, leaflet, and widgets.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place a constraint and focus our data, we </a:t>
            </a:r>
            <a:r>
              <a:rPr lang="en"/>
              <a:t>focused</a:t>
            </a:r>
            <a:r>
              <a:rPr lang="en"/>
              <a:t> on the top 50 vacation destinations according to </a:t>
            </a:r>
            <a:r>
              <a:rPr lang="en">
                <a:solidFill>
                  <a:srgbClr val="000000"/>
                </a:solidFill>
              </a:rPr>
              <a:t>Expedia</a:t>
            </a:r>
            <a:r>
              <a:rPr lang="en">
                <a:solidFill>
                  <a:srgbClr val="000000"/>
                </a:solidFill>
              </a:rPr>
              <a:t>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combined all of our findings into a website, you’ll see real soon...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4" y="4042425"/>
            <a:ext cx="1438525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88" y="145775"/>
            <a:ext cx="1316100" cy="1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1025"/>
            <a:ext cx="719125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Vacation Scraping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first scraped in the top 50 vacation destinations in North America and placed it into a dataframe.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 we narrowed down the data to find the link for the images listed for 25 of the top 50 vacation destinations using a for loop.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was then stored into a </a:t>
            </a:r>
            <a:r>
              <a:rPr lang="en">
                <a:solidFill>
                  <a:srgbClr val="000000"/>
                </a:solidFill>
              </a:rPr>
              <a:t>dictionary.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dictionary included the city, state, image, and description.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stored our data into a Mongo database named vacations_db.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4" y="4042425"/>
            <a:ext cx="1438525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88" y="145775"/>
            <a:ext cx="1316100" cy="1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1025"/>
            <a:ext cx="719125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Scraping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reused the data previously scraped in for the top 50 vacation destinations in North America and placed it into a dataframe.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 we scraped in the climate data from usclimatedata.com and narrowed it down to the top 50 vacation destinations by finding the nearby stations using a for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there we created a monthly climate table to combine with the top 50 vacation destinations using another for loop and loc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stored our data into a Mongo database named vacations_db in 2 collections, items and climate.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4" y="4042425"/>
            <a:ext cx="1438525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88" y="145775"/>
            <a:ext cx="1316100" cy="1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1025"/>
            <a:ext cx="719125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Data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covid data online via the New York Times.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Broke data down into a text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data into csv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Edited the csv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Imported data into jupyter notebook.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Scraped in the data from the top 50 cities and stored in csv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the longitude and latitude for the top 50 cities.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the case loads for the top 50 cities and stored in csv file.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files to json, and later converted files to geo json. 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4" y="4042425"/>
            <a:ext cx="1438525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88" y="145775"/>
            <a:ext cx="1316100" cy="1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1025"/>
            <a:ext cx="719125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it was time for mapping</a:t>
            </a:r>
            <a:r>
              <a:rPr lang="en"/>
              <a:t>...</a:t>
            </a:r>
            <a:r>
              <a:rPr lang="en"/>
              <a:t>.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Experimented with mapbox, but ultimately went back to using leaflet.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4" y="4042425"/>
            <a:ext cx="1438525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88" y="145775"/>
            <a:ext cx="1316100" cy="1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1025"/>
            <a:ext cx="719125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a website happened...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</a:t>
            </a:r>
            <a:r>
              <a:rPr lang="en"/>
              <a:t>bootstrap</a:t>
            </a:r>
            <a:r>
              <a:rPr lang="en"/>
              <a:t> and internal css to create a clean and </a:t>
            </a:r>
            <a:r>
              <a:rPr lang="en"/>
              <a:t>structured</a:t>
            </a:r>
            <a:r>
              <a:rPr lang="en"/>
              <a:t> website.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structure we placed the data for the website into sections, incorporating widgets found on the cdc website, the skyscraper website, and </a:t>
            </a:r>
            <a:r>
              <a:rPr lang="en">
                <a:solidFill>
                  <a:srgbClr val="000000"/>
                </a:solidFill>
              </a:rPr>
              <a:t>Domo the business cloud’s website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linked the maps previously created to the center.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later incorporated a new javascript library called </a:t>
            </a:r>
            <a:r>
              <a:rPr lang="en">
                <a:solidFill>
                  <a:srgbClr val="000000"/>
                </a:solidFill>
              </a:rPr>
              <a:t>letteringjs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to give the webpage a little razzle dazzle.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3774" y="4042425"/>
            <a:ext cx="1438525" cy="8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4988" y="145775"/>
            <a:ext cx="1316100" cy="11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4411025"/>
            <a:ext cx="719125" cy="5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