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3CB914AF.xml" ContentType="application/vnd.ms-powerpoint.comments+xml"/>
  <Override PartName="/ppt/comments/modernComment_101_E056D8F3.xml" ContentType="application/vnd.ms-powerpoint.comments+xml"/>
  <Override PartName="/ppt/comments/modernComment_102_A598146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666986-E0CF-11B6-907D-5F73BEF3B0B4}" name="Minh Trưởng" initials="MT" userId="f330d404359051d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comments/modernComment_100_3CB914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D791D4-2639-400D-8146-8C9334A4727B}" authorId="{8B666986-E0CF-11B6-907D-5F73BEF3B0B4}" created="2023-05-06T17:12:23.817">
    <pc:sldMkLst xmlns:pc="http://schemas.microsoft.com/office/powerpoint/2013/main/command">
      <pc:docMk/>
      <pc:sldMk cId="1018762415" sldId="256"/>
    </pc:sldMkLst>
    <p188:txBody>
      <a:bodyPr/>
      <a:lstStyle/>
      <a:p>
        <a:r>
          <a:rPr lang="en-US"/>
          <a:t>Công dân</a:t>
        </a:r>
      </a:p>
    </p188:txBody>
  </p188:cm>
</p188:cmLst>
</file>

<file path=ppt/comments/modernComment_101_E056D8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05E07A-C99D-40FC-9004-3B5D4D4E959F}" authorId="{8B666986-E0CF-11B6-907D-5F73BEF3B0B4}" created="2023-05-06T17:12:33.878">
    <pc:sldMkLst xmlns:pc="http://schemas.microsoft.com/office/powerpoint/2013/main/command">
      <pc:docMk/>
      <pc:sldMk cId="3763788019" sldId="257"/>
    </pc:sldMkLst>
    <p188:txBody>
      <a:bodyPr/>
      <a:lstStyle/>
      <a:p>
        <a:r>
          <a:rPr lang="en-US"/>
          <a:t>Công chức</a:t>
        </a:r>
      </a:p>
    </p188:txBody>
  </p188:cm>
</p188:cmLst>
</file>

<file path=ppt/comments/modernComment_102_A59814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A9E595-F23B-4F8F-980C-95D723808568}" authorId="{8B666986-E0CF-11B6-907D-5F73BEF3B0B4}" created="2023-05-06T17:12:33.878">
    <pc:sldMkLst xmlns:pc="http://schemas.microsoft.com/office/powerpoint/2013/main/command">
      <pc:docMk/>
      <pc:sldMk cId="3763788019" sldId="257"/>
    </pc:sldMkLst>
    <p188:txBody>
      <a:bodyPr/>
      <a:lstStyle/>
      <a:p>
        <a:r>
          <a:rPr lang="en-US"/>
          <a:t>Admin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0730-D895-4654-E3E6-945294AEF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8349D-1709-771C-B552-D6D44027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FD1A-AB68-E8AC-0093-0483DCAC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1F90-7940-FE32-BFA3-D8252CB9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0B7D-836B-25A8-45AF-84007B86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D57A-5F95-D363-7702-9972DB4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88F6-712A-8689-B881-7F2DF861E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AA36-BCBC-710E-1613-9040CC03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A665-AB49-CCEA-5738-C827E7A3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06B1-3C47-E56B-4B9A-5326BFF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4DB2D-9274-8206-F221-8EFC17CC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5B2A7-693A-0ACC-7D9F-9610C6C4F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B465-3D83-6803-5B56-8F0F8F49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2404-AD32-7D70-8EBA-6BC53F58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FB78-F42B-E02F-BADC-684FDFDB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D036-8030-F05D-4DE3-3F1075C8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6976-305D-9134-32D4-ED854E4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F257-6A55-65DF-297A-9BF5E9AC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99A5-9C0E-927A-5F89-1D391989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C52A-8474-C0AC-C840-E3DF0736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9E3F-1736-3276-E650-CF864D7F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3900F-C111-FCC2-D0A7-C3D571C4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904C-92D8-7398-633B-60324EF7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32BD-F981-0965-80DE-F917588F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878E-AAA2-2710-16F8-5500A5E1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48E6-0C69-14FC-4914-DB53765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35D5-99B8-660D-44BC-C799F6D10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31B2C-9095-CF26-6310-176D91E15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8F45-09DB-C93F-368E-BC58E737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2650-E8A9-F72A-7EE6-354CDAD6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0440C-B75B-915F-056B-444FF094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550A-8AB3-D41C-8AD9-A00B9C4E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AB2E-0EAF-EC03-C7C8-09077760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0934-54FF-B347-4E06-384F3A222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3BB4D-0E73-48D0-9D33-13027A2C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55BE4-0F6B-5E0A-E5F3-3527619AA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DD28B-AD18-59BA-171F-2E5D98E1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B0033-626E-088C-1B18-885AE49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16658-99E2-53BC-5815-B3996D0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F266-19C7-F115-A85A-DC1ADD9A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337DA-AF36-1A9E-8056-DE90FC60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246F4-557B-F7DB-EB86-3AAF61F0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C931E-EAAF-C3FE-BDB5-B6656794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A0715-333D-65D7-E3DE-7400B9C3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4F4E-6E4F-127F-991E-C46B74ED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8C801-E02C-6ABA-FDAB-88D1733F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CC5-D7B0-0A4C-85CA-6CA7676F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AC5C-32FE-2DDE-B060-008D34DE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9960F-FE99-4568-3651-43AD27B1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F108-CED5-FADC-089F-8281C3B4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1ABBE-5D05-35F4-141B-1EABFEBF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5483D-BF7F-C6A2-09EF-A6F809F3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33FC-D3E4-D2C8-0FCC-99C7F955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25D2E-81FD-98A3-FEF9-CB8B54D9F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77986-4850-CF25-CCBB-539D768A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07A4E-DD8E-E690-EDF5-CF9C5075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EA04D-72F0-2ACE-5512-F5461B57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B9D0C-4C1F-44D3-A093-4AA3BC1C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F8275-7E94-CB2A-A802-6ACE0EC0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04E39-1CFB-E7C9-E983-1E64BED4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6E0F-285C-B190-7844-1A640E2E2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E341-A165-4DB4-8F6A-0FAD2D8D5F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0F1A-916D-9894-C107-8837CE7D6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58E7-C934-B79F-EF1A-5A7775A5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D98E-661E-401E-8E3D-2D575CCF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3CB914AF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E056D8F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A598146F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38BA-7530-541D-26D9-C9B48E05E0C6}"/>
              </a:ext>
            </a:extLst>
          </p:cNvPr>
          <p:cNvSpPr txBox="1"/>
          <p:nvPr/>
        </p:nvSpPr>
        <p:spPr>
          <a:xfrm>
            <a:off x="4826000" y="212437"/>
            <a:ext cx="254000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ACE83-269D-BDE8-2A3C-1FEB82A2AB0D}"/>
              </a:ext>
            </a:extLst>
          </p:cNvPr>
          <p:cNvSpPr txBox="1"/>
          <p:nvPr/>
        </p:nvSpPr>
        <p:spPr>
          <a:xfrm>
            <a:off x="281711" y="1089780"/>
            <a:ext cx="2152072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6AFFE-5C0F-A924-1AD7-2DF6919ABA4C}"/>
              </a:ext>
            </a:extLst>
          </p:cNvPr>
          <p:cNvSpPr txBox="1"/>
          <p:nvPr/>
        </p:nvSpPr>
        <p:spPr>
          <a:xfrm>
            <a:off x="2673928" y="1089780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BA35D-84AF-18AB-3340-66EC5CA93009}"/>
              </a:ext>
            </a:extLst>
          </p:cNvPr>
          <p:cNvSpPr txBox="1"/>
          <p:nvPr/>
        </p:nvSpPr>
        <p:spPr>
          <a:xfrm>
            <a:off x="5056910" y="108977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12B81-A4ED-ACF0-3784-E1614A5264E7}"/>
              </a:ext>
            </a:extLst>
          </p:cNvPr>
          <p:cNvSpPr txBox="1"/>
          <p:nvPr/>
        </p:nvSpPr>
        <p:spPr>
          <a:xfrm>
            <a:off x="7439892" y="108977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nghị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8D10D-B1E1-22D0-AED6-5C304DCCFE78}"/>
              </a:ext>
            </a:extLst>
          </p:cNvPr>
          <p:cNvSpPr txBox="1"/>
          <p:nvPr/>
        </p:nvSpPr>
        <p:spPr>
          <a:xfrm>
            <a:off x="9822874" y="108977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B3083-09EE-4694-09C5-D6A12FD7734A}"/>
              </a:ext>
            </a:extLst>
          </p:cNvPr>
          <p:cNvSpPr txBox="1"/>
          <p:nvPr/>
        </p:nvSpPr>
        <p:spPr>
          <a:xfrm>
            <a:off x="780476" y="200429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4ECFF-276C-0EF5-59FB-9CB5E3B3E323}"/>
              </a:ext>
            </a:extLst>
          </p:cNvPr>
          <p:cNvSpPr txBox="1"/>
          <p:nvPr/>
        </p:nvSpPr>
        <p:spPr>
          <a:xfrm>
            <a:off x="780475" y="291880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61688-9A1D-A06F-9222-86BCFF6801A9}"/>
              </a:ext>
            </a:extLst>
          </p:cNvPr>
          <p:cNvSpPr txBox="1"/>
          <p:nvPr/>
        </p:nvSpPr>
        <p:spPr>
          <a:xfrm>
            <a:off x="780475" y="383331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17603-46F7-BD61-1C6A-F81DD2D5CE11}"/>
              </a:ext>
            </a:extLst>
          </p:cNvPr>
          <p:cNvSpPr txBox="1"/>
          <p:nvPr/>
        </p:nvSpPr>
        <p:spPr>
          <a:xfrm>
            <a:off x="780475" y="474782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568B0-D88B-1806-FF2C-63855501C3BC}"/>
              </a:ext>
            </a:extLst>
          </p:cNvPr>
          <p:cNvSpPr txBox="1"/>
          <p:nvPr/>
        </p:nvSpPr>
        <p:spPr>
          <a:xfrm>
            <a:off x="3172693" y="200428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FA6D3-96B8-51BD-32F3-23385A353121}"/>
              </a:ext>
            </a:extLst>
          </p:cNvPr>
          <p:cNvSpPr txBox="1"/>
          <p:nvPr/>
        </p:nvSpPr>
        <p:spPr>
          <a:xfrm>
            <a:off x="3172693" y="291880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92FFF-58F3-CBEE-7FE5-92A1F888E208}"/>
              </a:ext>
            </a:extLst>
          </p:cNvPr>
          <p:cNvSpPr txBox="1"/>
          <p:nvPr/>
        </p:nvSpPr>
        <p:spPr>
          <a:xfrm>
            <a:off x="3172692" y="383330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2B7D6-9B38-204D-225F-0487366F2EFA}"/>
              </a:ext>
            </a:extLst>
          </p:cNvPr>
          <p:cNvSpPr txBox="1"/>
          <p:nvPr/>
        </p:nvSpPr>
        <p:spPr>
          <a:xfrm>
            <a:off x="5555676" y="200428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BA57F-FD92-01E8-0F99-5CB827816F11}"/>
              </a:ext>
            </a:extLst>
          </p:cNvPr>
          <p:cNvSpPr txBox="1"/>
          <p:nvPr/>
        </p:nvSpPr>
        <p:spPr>
          <a:xfrm>
            <a:off x="5555675" y="291880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D21A9-6425-2369-FE9D-5F234608CB73}"/>
              </a:ext>
            </a:extLst>
          </p:cNvPr>
          <p:cNvSpPr txBox="1"/>
          <p:nvPr/>
        </p:nvSpPr>
        <p:spPr>
          <a:xfrm>
            <a:off x="7938659" y="2004288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85DA5-1D47-7271-226B-0735FD8457C6}"/>
              </a:ext>
            </a:extLst>
          </p:cNvPr>
          <p:cNvSpPr txBox="1"/>
          <p:nvPr/>
        </p:nvSpPr>
        <p:spPr>
          <a:xfrm>
            <a:off x="10321640" y="2004287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C11A51-92E7-A5E0-EABD-DE632840077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57747" y="831273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191BA5-24F5-678D-25FD-962E779FC925}"/>
              </a:ext>
            </a:extLst>
          </p:cNvPr>
          <p:cNvCxnSpPr>
            <a:cxnSpLocks/>
          </p:cNvCxnSpPr>
          <p:nvPr/>
        </p:nvCxnSpPr>
        <p:spPr>
          <a:xfrm flipV="1">
            <a:off x="10922002" y="83127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643F2-C09E-5824-DB91-ADF7C6573C4C}"/>
              </a:ext>
            </a:extLst>
          </p:cNvPr>
          <p:cNvCxnSpPr>
            <a:cxnSpLocks/>
          </p:cNvCxnSpPr>
          <p:nvPr/>
        </p:nvCxnSpPr>
        <p:spPr>
          <a:xfrm flipV="1">
            <a:off x="3763820" y="826598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721267-050A-9A8C-F0EB-BD0EFF13ED7B}"/>
              </a:ext>
            </a:extLst>
          </p:cNvPr>
          <p:cNvCxnSpPr>
            <a:cxnSpLocks/>
          </p:cNvCxnSpPr>
          <p:nvPr/>
        </p:nvCxnSpPr>
        <p:spPr>
          <a:xfrm flipV="1">
            <a:off x="6137566" y="831160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CD066-7E4E-0E27-F2F3-71C4FC41E633}"/>
              </a:ext>
            </a:extLst>
          </p:cNvPr>
          <p:cNvCxnSpPr>
            <a:cxnSpLocks/>
          </p:cNvCxnSpPr>
          <p:nvPr/>
        </p:nvCxnSpPr>
        <p:spPr>
          <a:xfrm flipV="1">
            <a:off x="8529784" y="826598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6BD52-99A6-E65E-611C-FFC10242F07D}"/>
              </a:ext>
            </a:extLst>
          </p:cNvPr>
          <p:cNvCxnSpPr>
            <a:cxnSpLocks/>
          </p:cNvCxnSpPr>
          <p:nvPr/>
        </p:nvCxnSpPr>
        <p:spPr>
          <a:xfrm flipV="1">
            <a:off x="1357747" y="831160"/>
            <a:ext cx="9578110" cy="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B8B918-6EF5-855E-532A-A87E4A192C9D}"/>
              </a:ext>
            </a:extLst>
          </p:cNvPr>
          <p:cNvCxnSpPr>
            <a:cxnSpLocks/>
          </p:cNvCxnSpPr>
          <p:nvPr/>
        </p:nvCxnSpPr>
        <p:spPr>
          <a:xfrm flipV="1">
            <a:off x="5994401" y="581769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EC5A0-3772-6FDE-6A6E-9167EE84FBDB}"/>
              </a:ext>
            </a:extLst>
          </p:cNvPr>
          <p:cNvCxnSpPr>
            <a:cxnSpLocks/>
          </p:cNvCxnSpPr>
          <p:nvPr/>
        </p:nvCxnSpPr>
        <p:spPr>
          <a:xfrm rot="5400000" flipV="1">
            <a:off x="651221" y="221672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2E93C9-4C60-00E4-5CFB-CD2EC3434E62}"/>
              </a:ext>
            </a:extLst>
          </p:cNvPr>
          <p:cNvCxnSpPr>
            <a:cxnSpLocks/>
          </p:cNvCxnSpPr>
          <p:nvPr/>
        </p:nvCxnSpPr>
        <p:spPr>
          <a:xfrm rot="5400000" flipV="1">
            <a:off x="651222" y="311271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2A48C9-03FE-23E5-1344-DA891BD2EC85}"/>
              </a:ext>
            </a:extLst>
          </p:cNvPr>
          <p:cNvCxnSpPr>
            <a:cxnSpLocks/>
          </p:cNvCxnSpPr>
          <p:nvPr/>
        </p:nvCxnSpPr>
        <p:spPr>
          <a:xfrm rot="5400000" flipV="1">
            <a:off x="651221" y="402722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38C18B-553F-D27C-01F1-D93281CC0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642043" y="4937005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AA2F6F-03A7-62D9-6135-692FDD6F03BF}"/>
              </a:ext>
            </a:extLst>
          </p:cNvPr>
          <p:cNvCxnSpPr>
            <a:cxnSpLocks/>
          </p:cNvCxnSpPr>
          <p:nvPr/>
        </p:nvCxnSpPr>
        <p:spPr>
          <a:xfrm rot="5400000" flipV="1">
            <a:off x="3034204" y="221672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99AAA1-968E-8BBC-FF77-7C3726B452A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3439" y="312197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FF5656-3781-77A2-A98B-00483B00CE0A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3439" y="4041017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FDF34F-7AD3-9E9D-AB00-F07190DCA1B0}"/>
              </a:ext>
            </a:extLst>
          </p:cNvPr>
          <p:cNvCxnSpPr>
            <a:cxnSpLocks/>
          </p:cNvCxnSpPr>
          <p:nvPr/>
        </p:nvCxnSpPr>
        <p:spPr>
          <a:xfrm rot="5400000" flipV="1">
            <a:off x="5435657" y="222123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EAE0B-FAA9-A355-44B5-F060D52FB09C}"/>
              </a:ext>
            </a:extLst>
          </p:cNvPr>
          <p:cNvCxnSpPr>
            <a:cxnSpLocks/>
          </p:cNvCxnSpPr>
          <p:nvPr/>
        </p:nvCxnSpPr>
        <p:spPr>
          <a:xfrm rot="5400000" flipV="1">
            <a:off x="5435657" y="309419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6462BF-67AC-F388-BC9C-638806F823F3}"/>
              </a:ext>
            </a:extLst>
          </p:cNvPr>
          <p:cNvCxnSpPr>
            <a:cxnSpLocks/>
          </p:cNvCxnSpPr>
          <p:nvPr/>
        </p:nvCxnSpPr>
        <p:spPr>
          <a:xfrm rot="5400000" flipV="1">
            <a:off x="7800170" y="221672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D38C4A-8521-D21D-BD92-0AE3B53D4AC2}"/>
              </a:ext>
            </a:extLst>
          </p:cNvPr>
          <p:cNvCxnSpPr>
            <a:cxnSpLocks/>
          </p:cNvCxnSpPr>
          <p:nvPr/>
        </p:nvCxnSpPr>
        <p:spPr>
          <a:xfrm rot="5400000" flipV="1">
            <a:off x="10192387" y="220271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6FFDBA-ECBB-F4E1-ABE7-4562D173BC48}"/>
              </a:ext>
            </a:extLst>
          </p:cNvPr>
          <p:cNvCxnSpPr>
            <a:cxnSpLocks/>
          </p:cNvCxnSpPr>
          <p:nvPr/>
        </p:nvCxnSpPr>
        <p:spPr>
          <a:xfrm flipV="1">
            <a:off x="512791" y="1736110"/>
            <a:ext cx="9176" cy="3330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0BE188-FFFC-D4A5-D35D-00B999A121B4}"/>
              </a:ext>
            </a:extLst>
          </p:cNvPr>
          <p:cNvCxnSpPr>
            <a:cxnSpLocks/>
          </p:cNvCxnSpPr>
          <p:nvPr/>
        </p:nvCxnSpPr>
        <p:spPr>
          <a:xfrm flipV="1">
            <a:off x="2914184" y="1736110"/>
            <a:ext cx="0" cy="2434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3C59AF-74F3-CED8-97B3-D55C2EA1BE7B}"/>
              </a:ext>
            </a:extLst>
          </p:cNvPr>
          <p:cNvCxnSpPr>
            <a:cxnSpLocks/>
          </p:cNvCxnSpPr>
          <p:nvPr/>
        </p:nvCxnSpPr>
        <p:spPr>
          <a:xfrm flipV="1">
            <a:off x="5306403" y="1736110"/>
            <a:ext cx="0" cy="14974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C66295B-7D3B-6BEB-D778-61A007766A98}"/>
              </a:ext>
            </a:extLst>
          </p:cNvPr>
          <p:cNvCxnSpPr>
            <a:cxnSpLocks/>
          </p:cNvCxnSpPr>
          <p:nvPr/>
        </p:nvCxnSpPr>
        <p:spPr>
          <a:xfrm flipH="1" flipV="1">
            <a:off x="7670916" y="1736110"/>
            <a:ext cx="9233" cy="24441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42FCDC-47CD-D520-E06D-A9B201C9142A}"/>
              </a:ext>
            </a:extLst>
          </p:cNvPr>
          <p:cNvCxnSpPr>
            <a:cxnSpLocks/>
          </p:cNvCxnSpPr>
          <p:nvPr/>
        </p:nvCxnSpPr>
        <p:spPr>
          <a:xfrm flipV="1">
            <a:off x="10063133" y="1736110"/>
            <a:ext cx="0" cy="6022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F1A3C8-4874-CEDE-535C-3504619401E4}"/>
              </a:ext>
            </a:extLst>
          </p:cNvPr>
          <p:cNvSpPr txBox="1"/>
          <p:nvPr/>
        </p:nvSpPr>
        <p:spPr>
          <a:xfrm>
            <a:off x="7938657" y="291880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68412A-DCA1-C19B-BC20-7C1AB31701D5}"/>
              </a:ext>
            </a:extLst>
          </p:cNvPr>
          <p:cNvCxnSpPr>
            <a:cxnSpLocks/>
          </p:cNvCxnSpPr>
          <p:nvPr/>
        </p:nvCxnSpPr>
        <p:spPr>
          <a:xfrm rot="5400000" flipV="1">
            <a:off x="7809404" y="3136488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70C701-AB70-434C-988D-7D43487EE084}"/>
              </a:ext>
            </a:extLst>
          </p:cNvPr>
          <p:cNvSpPr txBox="1"/>
          <p:nvPr/>
        </p:nvSpPr>
        <p:spPr>
          <a:xfrm>
            <a:off x="7938657" y="383330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2BFEB6-CEC0-5060-9411-EDD371ED1BA7}"/>
              </a:ext>
            </a:extLst>
          </p:cNvPr>
          <p:cNvCxnSpPr>
            <a:cxnSpLocks/>
          </p:cNvCxnSpPr>
          <p:nvPr/>
        </p:nvCxnSpPr>
        <p:spPr>
          <a:xfrm rot="5400000" flipV="1">
            <a:off x="7809404" y="4050997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7624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38BA-7530-541D-26D9-C9B48E05E0C6}"/>
              </a:ext>
            </a:extLst>
          </p:cNvPr>
          <p:cNvSpPr txBox="1"/>
          <p:nvPr/>
        </p:nvSpPr>
        <p:spPr>
          <a:xfrm>
            <a:off x="4826000" y="212437"/>
            <a:ext cx="254000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ACE83-269D-BDE8-2A3C-1FEB82A2AB0D}"/>
              </a:ext>
            </a:extLst>
          </p:cNvPr>
          <p:cNvSpPr txBox="1"/>
          <p:nvPr/>
        </p:nvSpPr>
        <p:spPr>
          <a:xfrm>
            <a:off x="281711" y="1089780"/>
            <a:ext cx="2152072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6AFFE-5C0F-A924-1AD7-2DF6919ABA4C}"/>
              </a:ext>
            </a:extLst>
          </p:cNvPr>
          <p:cNvSpPr txBox="1"/>
          <p:nvPr/>
        </p:nvSpPr>
        <p:spPr>
          <a:xfrm>
            <a:off x="2673928" y="1089780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BA35D-84AF-18AB-3340-66EC5CA93009}"/>
              </a:ext>
            </a:extLst>
          </p:cNvPr>
          <p:cNvSpPr txBox="1"/>
          <p:nvPr/>
        </p:nvSpPr>
        <p:spPr>
          <a:xfrm>
            <a:off x="5056910" y="108977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12B81-A4ED-ACF0-3784-E1614A5264E7}"/>
              </a:ext>
            </a:extLst>
          </p:cNvPr>
          <p:cNvSpPr txBox="1"/>
          <p:nvPr/>
        </p:nvSpPr>
        <p:spPr>
          <a:xfrm>
            <a:off x="7439892" y="108977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nghị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8D10D-B1E1-22D0-AED6-5C304DCCFE78}"/>
              </a:ext>
            </a:extLst>
          </p:cNvPr>
          <p:cNvSpPr txBox="1"/>
          <p:nvPr/>
        </p:nvSpPr>
        <p:spPr>
          <a:xfrm>
            <a:off x="9822874" y="108977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B3083-09EE-4694-09C5-D6A12FD7734A}"/>
              </a:ext>
            </a:extLst>
          </p:cNvPr>
          <p:cNvSpPr txBox="1"/>
          <p:nvPr/>
        </p:nvSpPr>
        <p:spPr>
          <a:xfrm>
            <a:off x="780476" y="200429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4ECFF-276C-0EF5-59FB-9CB5E3B3E323}"/>
              </a:ext>
            </a:extLst>
          </p:cNvPr>
          <p:cNvSpPr txBox="1"/>
          <p:nvPr/>
        </p:nvSpPr>
        <p:spPr>
          <a:xfrm>
            <a:off x="780475" y="291880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61688-9A1D-A06F-9222-86BCFF6801A9}"/>
              </a:ext>
            </a:extLst>
          </p:cNvPr>
          <p:cNvSpPr txBox="1"/>
          <p:nvPr/>
        </p:nvSpPr>
        <p:spPr>
          <a:xfrm>
            <a:off x="780475" y="383331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17603-46F7-BD61-1C6A-F81DD2D5CE11}"/>
              </a:ext>
            </a:extLst>
          </p:cNvPr>
          <p:cNvSpPr txBox="1"/>
          <p:nvPr/>
        </p:nvSpPr>
        <p:spPr>
          <a:xfrm>
            <a:off x="780475" y="474782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568B0-D88B-1806-FF2C-63855501C3BC}"/>
              </a:ext>
            </a:extLst>
          </p:cNvPr>
          <p:cNvSpPr txBox="1"/>
          <p:nvPr/>
        </p:nvSpPr>
        <p:spPr>
          <a:xfrm>
            <a:off x="3172693" y="200428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FA6D3-96B8-51BD-32F3-23385A353121}"/>
              </a:ext>
            </a:extLst>
          </p:cNvPr>
          <p:cNvSpPr txBox="1"/>
          <p:nvPr/>
        </p:nvSpPr>
        <p:spPr>
          <a:xfrm>
            <a:off x="3172693" y="291880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2B7D6-9B38-204D-225F-0487366F2EFA}"/>
              </a:ext>
            </a:extLst>
          </p:cNvPr>
          <p:cNvSpPr txBox="1"/>
          <p:nvPr/>
        </p:nvSpPr>
        <p:spPr>
          <a:xfrm>
            <a:off x="5555676" y="200428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BA57F-FD92-01E8-0F99-5CB827816F11}"/>
              </a:ext>
            </a:extLst>
          </p:cNvPr>
          <p:cNvSpPr txBox="1"/>
          <p:nvPr/>
        </p:nvSpPr>
        <p:spPr>
          <a:xfrm>
            <a:off x="5564910" y="2900122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D21A9-6425-2369-FE9D-5F234608CB73}"/>
              </a:ext>
            </a:extLst>
          </p:cNvPr>
          <p:cNvSpPr txBox="1"/>
          <p:nvPr/>
        </p:nvSpPr>
        <p:spPr>
          <a:xfrm>
            <a:off x="7938659" y="2004288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85DA5-1D47-7271-226B-0735FD8457C6}"/>
              </a:ext>
            </a:extLst>
          </p:cNvPr>
          <p:cNvSpPr txBox="1"/>
          <p:nvPr/>
        </p:nvSpPr>
        <p:spPr>
          <a:xfrm>
            <a:off x="10321640" y="2004287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C11A51-92E7-A5E0-EABD-DE632840077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57747" y="831273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191BA5-24F5-678D-25FD-962E779FC925}"/>
              </a:ext>
            </a:extLst>
          </p:cNvPr>
          <p:cNvCxnSpPr>
            <a:cxnSpLocks/>
          </p:cNvCxnSpPr>
          <p:nvPr/>
        </p:nvCxnSpPr>
        <p:spPr>
          <a:xfrm flipV="1">
            <a:off x="10922002" y="83127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643F2-C09E-5824-DB91-ADF7C6573C4C}"/>
              </a:ext>
            </a:extLst>
          </p:cNvPr>
          <p:cNvCxnSpPr>
            <a:cxnSpLocks/>
          </p:cNvCxnSpPr>
          <p:nvPr/>
        </p:nvCxnSpPr>
        <p:spPr>
          <a:xfrm flipV="1">
            <a:off x="3763820" y="826598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721267-050A-9A8C-F0EB-BD0EFF13ED7B}"/>
              </a:ext>
            </a:extLst>
          </p:cNvPr>
          <p:cNvCxnSpPr>
            <a:cxnSpLocks/>
          </p:cNvCxnSpPr>
          <p:nvPr/>
        </p:nvCxnSpPr>
        <p:spPr>
          <a:xfrm flipV="1">
            <a:off x="6137566" y="831160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CD066-7E4E-0E27-F2F3-71C4FC41E633}"/>
              </a:ext>
            </a:extLst>
          </p:cNvPr>
          <p:cNvCxnSpPr>
            <a:cxnSpLocks/>
          </p:cNvCxnSpPr>
          <p:nvPr/>
        </p:nvCxnSpPr>
        <p:spPr>
          <a:xfrm flipV="1">
            <a:off x="8529784" y="826598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6BD52-99A6-E65E-611C-FFC10242F07D}"/>
              </a:ext>
            </a:extLst>
          </p:cNvPr>
          <p:cNvCxnSpPr>
            <a:cxnSpLocks/>
          </p:cNvCxnSpPr>
          <p:nvPr/>
        </p:nvCxnSpPr>
        <p:spPr>
          <a:xfrm flipV="1">
            <a:off x="1357747" y="831160"/>
            <a:ext cx="9578110" cy="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B8B918-6EF5-855E-532A-A87E4A192C9D}"/>
              </a:ext>
            </a:extLst>
          </p:cNvPr>
          <p:cNvCxnSpPr>
            <a:cxnSpLocks/>
          </p:cNvCxnSpPr>
          <p:nvPr/>
        </p:nvCxnSpPr>
        <p:spPr>
          <a:xfrm flipV="1">
            <a:off x="5994401" y="581769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EC5A0-3772-6FDE-6A6E-9167EE84FBDB}"/>
              </a:ext>
            </a:extLst>
          </p:cNvPr>
          <p:cNvCxnSpPr>
            <a:cxnSpLocks/>
          </p:cNvCxnSpPr>
          <p:nvPr/>
        </p:nvCxnSpPr>
        <p:spPr>
          <a:xfrm rot="5400000" flipV="1">
            <a:off x="651221" y="221672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2E93C9-4C60-00E4-5CFB-CD2EC3434E62}"/>
              </a:ext>
            </a:extLst>
          </p:cNvPr>
          <p:cNvCxnSpPr>
            <a:cxnSpLocks/>
          </p:cNvCxnSpPr>
          <p:nvPr/>
        </p:nvCxnSpPr>
        <p:spPr>
          <a:xfrm rot="5400000" flipV="1">
            <a:off x="651222" y="311271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2A48C9-03FE-23E5-1344-DA891BD2EC85}"/>
              </a:ext>
            </a:extLst>
          </p:cNvPr>
          <p:cNvCxnSpPr>
            <a:cxnSpLocks/>
          </p:cNvCxnSpPr>
          <p:nvPr/>
        </p:nvCxnSpPr>
        <p:spPr>
          <a:xfrm rot="5400000" flipV="1">
            <a:off x="651221" y="402722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38C18B-553F-D27C-01F1-D93281CC0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642043" y="4937005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AA2F6F-03A7-62D9-6135-692FDD6F03BF}"/>
              </a:ext>
            </a:extLst>
          </p:cNvPr>
          <p:cNvCxnSpPr>
            <a:cxnSpLocks/>
          </p:cNvCxnSpPr>
          <p:nvPr/>
        </p:nvCxnSpPr>
        <p:spPr>
          <a:xfrm rot="5400000" flipV="1">
            <a:off x="3034204" y="221672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99AAA1-968E-8BBC-FF77-7C3726B452A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3439" y="312197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FDF34F-7AD3-9E9D-AB00-F07190DCA1B0}"/>
              </a:ext>
            </a:extLst>
          </p:cNvPr>
          <p:cNvCxnSpPr>
            <a:cxnSpLocks/>
          </p:cNvCxnSpPr>
          <p:nvPr/>
        </p:nvCxnSpPr>
        <p:spPr>
          <a:xfrm rot="5400000" flipV="1">
            <a:off x="5435657" y="222123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EAE0B-FAA9-A355-44B5-F060D52FB09C}"/>
              </a:ext>
            </a:extLst>
          </p:cNvPr>
          <p:cNvCxnSpPr>
            <a:cxnSpLocks/>
          </p:cNvCxnSpPr>
          <p:nvPr/>
        </p:nvCxnSpPr>
        <p:spPr>
          <a:xfrm rot="5400000" flipV="1">
            <a:off x="5435657" y="309419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6462BF-67AC-F388-BC9C-638806F823F3}"/>
              </a:ext>
            </a:extLst>
          </p:cNvPr>
          <p:cNvCxnSpPr>
            <a:cxnSpLocks/>
          </p:cNvCxnSpPr>
          <p:nvPr/>
        </p:nvCxnSpPr>
        <p:spPr>
          <a:xfrm rot="5400000" flipV="1">
            <a:off x="7800170" y="221672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D38C4A-8521-D21D-BD92-0AE3B53D4AC2}"/>
              </a:ext>
            </a:extLst>
          </p:cNvPr>
          <p:cNvCxnSpPr>
            <a:cxnSpLocks/>
          </p:cNvCxnSpPr>
          <p:nvPr/>
        </p:nvCxnSpPr>
        <p:spPr>
          <a:xfrm rot="5400000" flipV="1">
            <a:off x="10192387" y="220271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6FFDBA-ECBB-F4E1-ABE7-4562D173BC48}"/>
              </a:ext>
            </a:extLst>
          </p:cNvPr>
          <p:cNvCxnSpPr>
            <a:cxnSpLocks/>
          </p:cNvCxnSpPr>
          <p:nvPr/>
        </p:nvCxnSpPr>
        <p:spPr>
          <a:xfrm flipH="1" flipV="1">
            <a:off x="521967" y="1736110"/>
            <a:ext cx="9125" cy="42400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3C59AF-74F3-CED8-97B3-D55C2EA1BE7B}"/>
              </a:ext>
            </a:extLst>
          </p:cNvPr>
          <p:cNvCxnSpPr>
            <a:cxnSpLocks/>
          </p:cNvCxnSpPr>
          <p:nvPr/>
        </p:nvCxnSpPr>
        <p:spPr>
          <a:xfrm flipV="1">
            <a:off x="5306403" y="1736110"/>
            <a:ext cx="0" cy="14974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C66295B-7D3B-6BEB-D778-61A007766A98}"/>
              </a:ext>
            </a:extLst>
          </p:cNvPr>
          <p:cNvCxnSpPr>
            <a:cxnSpLocks/>
          </p:cNvCxnSpPr>
          <p:nvPr/>
        </p:nvCxnSpPr>
        <p:spPr>
          <a:xfrm flipH="1" flipV="1">
            <a:off x="7670916" y="1736110"/>
            <a:ext cx="18468" cy="23830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42FCDC-47CD-D520-E06D-A9B201C9142A}"/>
              </a:ext>
            </a:extLst>
          </p:cNvPr>
          <p:cNvCxnSpPr>
            <a:cxnSpLocks/>
          </p:cNvCxnSpPr>
          <p:nvPr/>
        </p:nvCxnSpPr>
        <p:spPr>
          <a:xfrm flipV="1">
            <a:off x="10063133" y="1736110"/>
            <a:ext cx="0" cy="5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0D969E-DC4C-9864-967A-58AE6D203646}"/>
              </a:ext>
            </a:extLst>
          </p:cNvPr>
          <p:cNvCxnSpPr>
            <a:cxnSpLocks/>
          </p:cNvCxnSpPr>
          <p:nvPr/>
        </p:nvCxnSpPr>
        <p:spPr>
          <a:xfrm flipV="1">
            <a:off x="2914185" y="1736110"/>
            <a:ext cx="0" cy="2448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CC62F9-C3B3-D13D-678B-D516CA8BDA34}"/>
              </a:ext>
            </a:extLst>
          </p:cNvPr>
          <p:cNvSpPr txBox="1"/>
          <p:nvPr/>
        </p:nvSpPr>
        <p:spPr>
          <a:xfrm>
            <a:off x="3163458" y="3861092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C4D6FA-E7F3-CC70-72E4-9D5B2D8712B8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3439" y="405500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8896DA-2015-E41A-5EA2-8F8216695260}"/>
              </a:ext>
            </a:extLst>
          </p:cNvPr>
          <p:cNvSpPr txBox="1"/>
          <p:nvPr/>
        </p:nvSpPr>
        <p:spPr>
          <a:xfrm>
            <a:off x="771297" y="5639080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4463ED-A19B-0A32-6B29-DCCE0E9E0450}"/>
              </a:ext>
            </a:extLst>
          </p:cNvPr>
          <p:cNvCxnSpPr>
            <a:cxnSpLocks/>
          </p:cNvCxnSpPr>
          <p:nvPr/>
        </p:nvCxnSpPr>
        <p:spPr>
          <a:xfrm rot="5400000" flipV="1">
            <a:off x="651221" y="5846903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E5458E-708E-0973-3514-E35E5C396E07}"/>
              </a:ext>
            </a:extLst>
          </p:cNvPr>
          <p:cNvSpPr txBox="1"/>
          <p:nvPr/>
        </p:nvSpPr>
        <p:spPr>
          <a:xfrm>
            <a:off x="7929424" y="2900122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D848B8-4B49-9CAB-14FA-E85E70787FF2}"/>
              </a:ext>
            </a:extLst>
          </p:cNvPr>
          <p:cNvCxnSpPr>
            <a:cxnSpLocks/>
          </p:cNvCxnSpPr>
          <p:nvPr/>
        </p:nvCxnSpPr>
        <p:spPr>
          <a:xfrm rot="5400000" flipV="1">
            <a:off x="7800170" y="309403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2EF0F5-287F-EC67-0A4A-D7B6B7251399}"/>
              </a:ext>
            </a:extLst>
          </p:cNvPr>
          <p:cNvSpPr txBox="1"/>
          <p:nvPr/>
        </p:nvSpPr>
        <p:spPr>
          <a:xfrm>
            <a:off x="7938659" y="3795956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426D2-848E-2AC7-434D-48B7FDF932BC}"/>
              </a:ext>
            </a:extLst>
          </p:cNvPr>
          <p:cNvCxnSpPr>
            <a:cxnSpLocks/>
          </p:cNvCxnSpPr>
          <p:nvPr/>
        </p:nvCxnSpPr>
        <p:spPr>
          <a:xfrm rot="5400000" flipV="1">
            <a:off x="7818638" y="3994283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880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38BA-7530-541D-26D9-C9B48E05E0C6}"/>
              </a:ext>
            </a:extLst>
          </p:cNvPr>
          <p:cNvSpPr txBox="1"/>
          <p:nvPr/>
        </p:nvSpPr>
        <p:spPr>
          <a:xfrm>
            <a:off x="4826000" y="212437"/>
            <a:ext cx="254000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ACE83-269D-BDE8-2A3C-1FEB82A2AB0D}"/>
              </a:ext>
            </a:extLst>
          </p:cNvPr>
          <p:cNvSpPr txBox="1"/>
          <p:nvPr/>
        </p:nvSpPr>
        <p:spPr>
          <a:xfrm>
            <a:off x="992917" y="1107468"/>
            <a:ext cx="2152072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6AFFE-5C0F-A924-1AD7-2DF6919ABA4C}"/>
              </a:ext>
            </a:extLst>
          </p:cNvPr>
          <p:cNvSpPr txBox="1"/>
          <p:nvPr/>
        </p:nvSpPr>
        <p:spPr>
          <a:xfrm>
            <a:off x="4779821" y="110746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BA35D-84AF-18AB-3340-66EC5CA93009}"/>
              </a:ext>
            </a:extLst>
          </p:cNvPr>
          <p:cNvSpPr txBox="1"/>
          <p:nvPr/>
        </p:nvSpPr>
        <p:spPr>
          <a:xfrm>
            <a:off x="8539019" y="1080319"/>
            <a:ext cx="2152073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61688-9A1D-A06F-9222-86BCFF6801A9}"/>
              </a:ext>
            </a:extLst>
          </p:cNvPr>
          <p:cNvSpPr txBox="1"/>
          <p:nvPr/>
        </p:nvSpPr>
        <p:spPr>
          <a:xfrm>
            <a:off x="1500916" y="2030783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17603-46F7-BD61-1C6A-F81DD2D5CE11}"/>
              </a:ext>
            </a:extLst>
          </p:cNvPr>
          <p:cNvSpPr txBox="1"/>
          <p:nvPr/>
        </p:nvSpPr>
        <p:spPr>
          <a:xfrm>
            <a:off x="1500916" y="292676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568B0-D88B-1806-FF2C-63855501C3BC}"/>
              </a:ext>
            </a:extLst>
          </p:cNvPr>
          <p:cNvSpPr txBox="1"/>
          <p:nvPr/>
        </p:nvSpPr>
        <p:spPr>
          <a:xfrm>
            <a:off x="5278586" y="2021978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FA6D3-96B8-51BD-32F3-23385A353121}"/>
              </a:ext>
            </a:extLst>
          </p:cNvPr>
          <p:cNvSpPr txBox="1"/>
          <p:nvPr/>
        </p:nvSpPr>
        <p:spPr>
          <a:xfrm>
            <a:off x="5278586" y="293648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algn="ctr"/>
            <a:r>
              <a:rPr lang="en-US" dirty="0" err="1"/>
              <a:t>công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2B7D6-9B38-204D-225F-0487366F2EFA}"/>
              </a:ext>
            </a:extLst>
          </p:cNvPr>
          <p:cNvSpPr txBox="1"/>
          <p:nvPr/>
        </p:nvSpPr>
        <p:spPr>
          <a:xfrm>
            <a:off x="9037785" y="1994829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BA57F-FD92-01E8-0F99-5CB827816F11}"/>
              </a:ext>
            </a:extLst>
          </p:cNvPr>
          <p:cNvSpPr txBox="1"/>
          <p:nvPr/>
        </p:nvSpPr>
        <p:spPr>
          <a:xfrm>
            <a:off x="9047019" y="2890662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C11A51-92E7-A5E0-EABD-DE632840077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068953" y="84896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643F2-C09E-5824-DB91-ADF7C6573C4C}"/>
              </a:ext>
            </a:extLst>
          </p:cNvPr>
          <p:cNvCxnSpPr>
            <a:cxnSpLocks/>
          </p:cNvCxnSpPr>
          <p:nvPr/>
        </p:nvCxnSpPr>
        <p:spPr>
          <a:xfrm flipV="1">
            <a:off x="5869713" y="844287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721267-050A-9A8C-F0EB-BD0EFF13ED7B}"/>
              </a:ext>
            </a:extLst>
          </p:cNvPr>
          <p:cNvCxnSpPr>
            <a:cxnSpLocks/>
          </p:cNvCxnSpPr>
          <p:nvPr/>
        </p:nvCxnSpPr>
        <p:spPr>
          <a:xfrm flipV="1">
            <a:off x="9619675" y="821700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6BD52-99A6-E65E-611C-FFC10242F07D}"/>
              </a:ext>
            </a:extLst>
          </p:cNvPr>
          <p:cNvCxnSpPr>
            <a:cxnSpLocks/>
          </p:cNvCxnSpPr>
          <p:nvPr/>
        </p:nvCxnSpPr>
        <p:spPr>
          <a:xfrm flipV="1">
            <a:off x="2068953" y="835719"/>
            <a:ext cx="7550722" cy="17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B8B918-6EF5-855E-532A-A87E4A192C9D}"/>
              </a:ext>
            </a:extLst>
          </p:cNvPr>
          <p:cNvCxnSpPr>
            <a:cxnSpLocks/>
          </p:cNvCxnSpPr>
          <p:nvPr/>
        </p:nvCxnSpPr>
        <p:spPr>
          <a:xfrm flipV="1">
            <a:off x="5994401" y="581769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EC5A0-3772-6FDE-6A6E-9167EE84FBDB}"/>
              </a:ext>
            </a:extLst>
          </p:cNvPr>
          <p:cNvCxnSpPr>
            <a:cxnSpLocks/>
          </p:cNvCxnSpPr>
          <p:nvPr/>
        </p:nvCxnSpPr>
        <p:spPr>
          <a:xfrm rot="5400000" flipV="1">
            <a:off x="1362427" y="2234412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2E93C9-4C60-00E4-5CFB-CD2EC3434E62}"/>
              </a:ext>
            </a:extLst>
          </p:cNvPr>
          <p:cNvCxnSpPr>
            <a:cxnSpLocks/>
          </p:cNvCxnSpPr>
          <p:nvPr/>
        </p:nvCxnSpPr>
        <p:spPr>
          <a:xfrm rot="5400000" flipV="1">
            <a:off x="1362428" y="3130400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2A48C9-03FE-23E5-1344-DA891BD2EC85}"/>
              </a:ext>
            </a:extLst>
          </p:cNvPr>
          <p:cNvCxnSpPr>
            <a:cxnSpLocks/>
          </p:cNvCxnSpPr>
          <p:nvPr/>
        </p:nvCxnSpPr>
        <p:spPr>
          <a:xfrm rot="5400000" flipV="1">
            <a:off x="1362427" y="4044909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AA2F6F-03A7-62D9-6135-692FDD6F03BF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0097" y="2234413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99AAA1-968E-8BBC-FF77-7C3726B452A3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9332" y="313966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FDF34F-7AD3-9E9D-AB00-F07190DCA1B0}"/>
              </a:ext>
            </a:extLst>
          </p:cNvPr>
          <p:cNvCxnSpPr>
            <a:cxnSpLocks/>
          </p:cNvCxnSpPr>
          <p:nvPr/>
        </p:nvCxnSpPr>
        <p:spPr>
          <a:xfrm rot="5400000" flipV="1">
            <a:off x="8917766" y="221177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EAE0B-FAA9-A355-44B5-F060D52FB09C}"/>
              </a:ext>
            </a:extLst>
          </p:cNvPr>
          <p:cNvCxnSpPr>
            <a:cxnSpLocks/>
          </p:cNvCxnSpPr>
          <p:nvPr/>
        </p:nvCxnSpPr>
        <p:spPr>
          <a:xfrm rot="5400000" flipV="1">
            <a:off x="8917766" y="3084731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6FFDBA-ECBB-F4E1-ABE7-4562D173BC48}"/>
              </a:ext>
            </a:extLst>
          </p:cNvPr>
          <p:cNvCxnSpPr>
            <a:cxnSpLocks/>
          </p:cNvCxnSpPr>
          <p:nvPr/>
        </p:nvCxnSpPr>
        <p:spPr>
          <a:xfrm flipV="1">
            <a:off x="1233173" y="1753798"/>
            <a:ext cx="0" cy="2419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3C59AF-74F3-CED8-97B3-D55C2EA1BE7B}"/>
              </a:ext>
            </a:extLst>
          </p:cNvPr>
          <p:cNvCxnSpPr>
            <a:cxnSpLocks/>
          </p:cNvCxnSpPr>
          <p:nvPr/>
        </p:nvCxnSpPr>
        <p:spPr>
          <a:xfrm flipV="1">
            <a:off x="8788512" y="1726650"/>
            <a:ext cx="0" cy="2448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0D969E-DC4C-9864-967A-58AE6D203646}"/>
              </a:ext>
            </a:extLst>
          </p:cNvPr>
          <p:cNvCxnSpPr>
            <a:cxnSpLocks/>
          </p:cNvCxnSpPr>
          <p:nvPr/>
        </p:nvCxnSpPr>
        <p:spPr>
          <a:xfrm flipV="1">
            <a:off x="5020078" y="1753799"/>
            <a:ext cx="0" cy="2448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CC62F9-C3B3-D13D-678B-D516CA8BDA34}"/>
              </a:ext>
            </a:extLst>
          </p:cNvPr>
          <p:cNvSpPr txBox="1"/>
          <p:nvPr/>
        </p:nvSpPr>
        <p:spPr>
          <a:xfrm>
            <a:off x="5269351" y="3878781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C4D6FA-E7F3-CC70-72E4-9D5B2D8712B8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9332" y="4072693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8896DA-2015-E41A-5EA2-8F8216695260}"/>
              </a:ext>
            </a:extLst>
          </p:cNvPr>
          <p:cNvSpPr txBox="1"/>
          <p:nvPr/>
        </p:nvSpPr>
        <p:spPr>
          <a:xfrm>
            <a:off x="1491682" y="3849933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EB4D4F-5A3E-AFB9-8418-19794159861D}"/>
              </a:ext>
            </a:extLst>
          </p:cNvPr>
          <p:cNvSpPr txBox="1"/>
          <p:nvPr/>
        </p:nvSpPr>
        <p:spPr>
          <a:xfrm>
            <a:off x="9047019" y="3786495"/>
            <a:ext cx="165330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107A64-DB7F-7B40-397F-F91D9442D6C8}"/>
              </a:ext>
            </a:extLst>
          </p:cNvPr>
          <p:cNvCxnSpPr>
            <a:cxnSpLocks/>
          </p:cNvCxnSpPr>
          <p:nvPr/>
        </p:nvCxnSpPr>
        <p:spPr>
          <a:xfrm rot="5400000" flipV="1">
            <a:off x="8908530" y="4045544"/>
            <a:ext cx="0" cy="258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073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229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Trưởng</dc:creator>
  <cp:lastModifiedBy>Minh Trưởng</cp:lastModifiedBy>
  <cp:revision>18</cp:revision>
  <dcterms:created xsi:type="dcterms:W3CDTF">2023-04-09T03:54:57Z</dcterms:created>
  <dcterms:modified xsi:type="dcterms:W3CDTF">2023-05-06T17:23:20Z</dcterms:modified>
</cp:coreProperties>
</file>