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60" r:id="rId6"/>
    <p:sldId id="261" r:id="rId7"/>
    <p:sldId id="262" r:id="rId8"/>
    <p:sldId id="273" r:id="rId9"/>
    <p:sldId id="263" r:id="rId10"/>
    <p:sldId id="286" r:id="rId11"/>
    <p:sldId id="264" r:id="rId13"/>
    <p:sldId id="259" r:id="rId14"/>
    <p:sldId id="265" r:id="rId15"/>
    <p:sldId id="267" r:id="rId16"/>
    <p:sldId id="268" r:id="rId17"/>
    <p:sldId id="266" r:id="rId18"/>
    <p:sldId id="269" r:id="rId19"/>
    <p:sldId id="271" r:id="rId20"/>
    <p:sldId id="270" r:id="rId21"/>
    <p:sldId id="274" r:id="rId22"/>
    <p:sldId id="275" r:id="rId23"/>
    <p:sldId id="29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28EAA-A61A-441D-B3CC-2FDC8AA50BF8}" type="doc">
      <dgm:prSet loTypeId="urn:diagrams.loki3.com/VaryingWidthList" loCatId="list" qsTypeId="urn:microsoft.com/office/officeart/2005/8/quickstyle/simple1" qsCatId="simple" csTypeId="urn:microsoft.com/office/officeart/2005/8/colors/colorful5" csCatId="colorful" phldr="1"/>
      <dgm:spPr/>
    </dgm:pt>
    <dgm:pt modelId="{6F927885-AAD8-4C88-9259-7B845E961FF7}">
      <dgm:prSet phldrT="[Text]"/>
      <dgm:spPr/>
      <dgm:t>
        <a:bodyPr/>
        <a:lstStyle/>
        <a:p>
          <a:pPr algn="r"/>
          <a:r>
            <a:rPr lang="zh-CN" altLang="en-US" dirty="0"/>
            <a:t>微体系结构</a:t>
          </a:r>
        </a:p>
      </dgm:t>
    </dgm:pt>
    <dgm:pt modelId="{0600114D-FB47-4F2B-A5CC-F8D63D642429}" cxnId="{E5B6567F-EA30-411C-9CAF-69B1C1BDE3E6}" type="parTrans">
      <dgm:prSet/>
      <dgm:spPr/>
      <dgm:t>
        <a:bodyPr/>
        <a:lstStyle/>
        <a:p>
          <a:pPr algn="r"/>
          <a:endParaRPr lang="zh-CN" altLang="en-US"/>
        </a:p>
      </dgm:t>
    </dgm:pt>
    <dgm:pt modelId="{F4E0CA10-D897-467E-8996-6483CA76E2B1}" cxnId="{E5B6567F-EA30-411C-9CAF-69B1C1BDE3E6}" type="sibTrans">
      <dgm:prSet/>
      <dgm:spPr/>
      <dgm:t>
        <a:bodyPr/>
        <a:lstStyle/>
        <a:p>
          <a:pPr algn="r"/>
          <a:endParaRPr lang="zh-CN" altLang="en-US"/>
        </a:p>
      </dgm:t>
    </dgm:pt>
    <dgm:pt modelId="{95AACCEF-1960-426F-82F0-96E7A7F0B861}">
      <dgm:prSet phldrT="[Text]"/>
      <dgm:spPr/>
      <dgm:t>
        <a:bodyPr/>
        <a:lstStyle/>
        <a:p>
          <a:pPr algn="r"/>
          <a:r>
            <a:rPr lang="zh-CN" altLang="en-US" dirty="0"/>
            <a:t>电子器件</a:t>
          </a:r>
        </a:p>
      </dgm:t>
    </dgm:pt>
    <dgm:pt modelId="{EC2707BC-7B34-4969-8BF5-30D6731F812B}" cxnId="{3BD75572-ECE9-4EC2-9BFE-5352309B39C6}" type="parTrans">
      <dgm:prSet/>
      <dgm:spPr/>
      <dgm:t>
        <a:bodyPr/>
        <a:lstStyle/>
        <a:p>
          <a:pPr algn="r"/>
          <a:endParaRPr lang="zh-CN" altLang="en-US"/>
        </a:p>
      </dgm:t>
    </dgm:pt>
    <dgm:pt modelId="{E150C0AA-E72D-4DD6-8B97-D59B9980F0B0}" cxnId="{3BD75572-ECE9-4EC2-9BFE-5352309B39C6}" type="sibTrans">
      <dgm:prSet/>
      <dgm:spPr/>
      <dgm:t>
        <a:bodyPr/>
        <a:lstStyle/>
        <a:p>
          <a:pPr algn="r"/>
          <a:endParaRPr lang="zh-CN" altLang="en-US"/>
        </a:p>
      </dgm:t>
    </dgm:pt>
    <dgm:pt modelId="{28808AE8-8262-432C-83DA-905B710F7ED0}">
      <dgm:prSet phldrT="[Text]"/>
      <dgm:spPr/>
      <dgm:t>
        <a:bodyPr/>
        <a:lstStyle/>
        <a:p>
          <a:pPr algn="r"/>
          <a:r>
            <a:rPr lang="zh-CN" altLang="en-US" dirty="0"/>
            <a:t>物理世界</a:t>
          </a:r>
        </a:p>
      </dgm:t>
    </dgm:pt>
    <dgm:pt modelId="{6A02C001-17E6-4932-83C5-503AFA4D2A65}" cxnId="{0DC565FC-3E79-45DD-8E98-15558F15FD38}" type="parTrans">
      <dgm:prSet/>
      <dgm:spPr/>
      <dgm:t>
        <a:bodyPr/>
        <a:lstStyle/>
        <a:p>
          <a:pPr algn="r"/>
          <a:endParaRPr lang="zh-CN" altLang="en-US"/>
        </a:p>
      </dgm:t>
    </dgm:pt>
    <dgm:pt modelId="{79C3EB4B-6775-4059-B92C-4B14ACB14375}" cxnId="{0DC565FC-3E79-45DD-8E98-15558F15FD38}" type="sibTrans">
      <dgm:prSet/>
      <dgm:spPr/>
      <dgm:t>
        <a:bodyPr/>
        <a:lstStyle/>
        <a:p>
          <a:pPr algn="r"/>
          <a:endParaRPr lang="zh-CN" altLang="en-US"/>
        </a:p>
      </dgm:t>
    </dgm:pt>
    <dgm:pt modelId="{2A5CF33C-8CEC-4413-9632-9E8F1D34B52E}">
      <dgm:prSet/>
      <dgm:spPr/>
      <dgm:t>
        <a:bodyPr/>
        <a:lstStyle/>
        <a:p>
          <a:pPr algn="r"/>
          <a:r>
            <a:rPr lang="zh-CN" altLang="en-US" dirty="0"/>
            <a:t>组合逻辑</a:t>
          </a:r>
        </a:p>
      </dgm:t>
    </dgm:pt>
    <dgm:pt modelId="{ED6F5CD5-A8A0-471A-92AE-0F2EF6A317E8}" cxnId="{5EE0A3E1-E577-4C70-9664-887AA4F226A4}" type="parTrans">
      <dgm:prSet/>
      <dgm:spPr/>
      <dgm:t>
        <a:bodyPr/>
        <a:lstStyle/>
        <a:p>
          <a:pPr algn="r"/>
          <a:endParaRPr lang="zh-CN" altLang="en-US"/>
        </a:p>
      </dgm:t>
    </dgm:pt>
    <dgm:pt modelId="{E45B6F08-3562-48D5-B3B0-EF49D2BCBF42}" cxnId="{5EE0A3E1-E577-4C70-9664-887AA4F226A4}" type="sibTrans">
      <dgm:prSet/>
      <dgm:spPr/>
      <dgm:t>
        <a:bodyPr/>
        <a:lstStyle/>
        <a:p>
          <a:pPr algn="r"/>
          <a:endParaRPr lang="zh-CN" altLang="en-US"/>
        </a:p>
      </dgm:t>
    </dgm:pt>
    <dgm:pt modelId="{7137DF05-3646-4870-A6B2-27D97111C1FA}">
      <dgm:prSet/>
      <dgm:spPr/>
      <dgm:t>
        <a:bodyPr/>
        <a:lstStyle/>
        <a:p>
          <a:pPr algn="r"/>
          <a:r>
            <a:rPr lang="zh-CN" altLang="en-US" dirty="0"/>
            <a:t>模拟电路</a:t>
          </a:r>
        </a:p>
      </dgm:t>
    </dgm:pt>
    <dgm:pt modelId="{C79F101A-5DA7-4992-9F43-038342395301}" cxnId="{AE9B49EE-836C-43D7-A7BE-033801519E20}" type="parTrans">
      <dgm:prSet/>
      <dgm:spPr/>
      <dgm:t>
        <a:bodyPr/>
        <a:lstStyle/>
        <a:p>
          <a:pPr algn="r"/>
          <a:endParaRPr lang="zh-CN" altLang="en-US"/>
        </a:p>
      </dgm:t>
    </dgm:pt>
    <dgm:pt modelId="{E955374F-AB92-4C7B-A852-D5F12225CA40}" cxnId="{AE9B49EE-836C-43D7-A7BE-033801519E20}" type="sibTrans">
      <dgm:prSet/>
      <dgm:spPr/>
      <dgm:t>
        <a:bodyPr/>
        <a:lstStyle/>
        <a:p>
          <a:pPr algn="r"/>
          <a:endParaRPr lang="zh-CN" altLang="en-US"/>
        </a:p>
      </dgm:t>
    </dgm:pt>
    <dgm:pt modelId="{E1913293-BF11-4FEA-BEEB-3B651BF98C5C}">
      <dgm:prSet/>
      <dgm:spPr/>
      <dgm:t>
        <a:bodyPr/>
        <a:lstStyle/>
        <a:p>
          <a:pPr algn="r"/>
          <a:r>
            <a:rPr lang="zh-CN" altLang="en-US" dirty="0"/>
            <a:t>数字电路</a:t>
          </a:r>
        </a:p>
      </dgm:t>
    </dgm:pt>
    <dgm:pt modelId="{73E84CDA-AD34-4456-BB83-0B25C8439D4C}" cxnId="{3F8A4A5B-D801-4B6E-87D8-15ECF9EA583E}" type="parTrans">
      <dgm:prSet/>
      <dgm:spPr/>
      <dgm:t>
        <a:bodyPr/>
        <a:lstStyle/>
        <a:p>
          <a:pPr algn="r"/>
          <a:endParaRPr lang="zh-CN" altLang="en-US"/>
        </a:p>
      </dgm:t>
    </dgm:pt>
    <dgm:pt modelId="{D7C614D1-ADBF-48DC-B48C-BA1CFD11F216}" cxnId="{3F8A4A5B-D801-4B6E-87D8-15ECF9EA583E}" type="sibTrans">
      <dgm:prSet/>
      <dgm:spPr/>
      <dgm:t>
        <a:bodyPr/>
        <a:lstStyle/>
        <a:p>
          <a:pPr algn="r"/>
          <a:endParaRPr lang="zh-CN" altLang="en-US"/>
        </a:p>
      </dgm:t>
    </dgm:pt>
    <dgm:pt modelId="{C0A8F8EB-FAB0-4848-92D1-5D6E2D07872B}">
      <dgm:prSet/>
      <dgm:spPr/>
      <dgm:t>
        <a:bodyPr/>
        <a:lstStyle/>
        <a:p>
          <a:pPr algn="r"/>
          <a:r>
            <a:rPr lang="zh-CN" altLang="en-US" dirty="0"/>
            <a:t>体系结构</a:t>
          </a:r>
        </a:p>
      </dgm:t>
    </dgm:pt>
    <dgm:pt modelId="{852A728A-27EC-410D-B359-937355AE752A}" cxnId="{94783C97-1EE3-4D57-9271-6E6C5F1144A8}" type="parTrans">
      <dgm:prSet/>
      <dgm:spPr/>
      <dgm:t>
        <a:bodyPr/>
        <a:lstStyle/>
        <a:p>
          <a:pPr algn="r"/>
          <a:endParaRPr lang="zh-CN" altLang="en-US"/>
        </a:p>
      </dgm:t>
    </dgm:pt>
    <dgm:pt modelId="{8C7DF8D1-425A-41AC-9BF5-05F5C9E9F190}" cxnId="{94783C97-1EE3-4D57-9271-6E6C5F1144A8}" type="sibTrans">
      <dgm:prSet/>
      <dgm:spPr/>
      <dgm:t>
        <a:bodyPr/>
        <a:lstStyle/>
        <a:p>
          <a:pPr algn="r"/>
          <a:endParaRPr lang="zh-CN" altLang="en-US"/>
        </a:p>
      </dgm:t>
    </dgm:pt>
    <dgm:pt modelId="{932C8FCF-EA5A-4BB3-B622-648459B752F3}">
      <dgm:prSet/>
      <dgm:spPr/>
      <dgm:t>
        <a:bodyPr/>
        <a:lstStyle/>
        <a:p>
          <a:pPr algn="r"/>
          <a:r>
            <a:rPr lang="zh-CN" altLang="en-US" dirty="0"/>
            <a:t>操作系统</a:t>
          </a:r>
        </a:p>
      </dgm:t>
    </dgm:pt>
    <dgm:pt modelId="{26D9CEFB-882B-4405-AA15-8ACEFD4AEE98}" cxnId="{2C02D8A9-6CFC-4D12-8519-C0B1B9B6F651}" type="parTrans">
      <dgm:prSet/>
      <dgm:spPr/>
      <dgm:t>
        <a:bodyPr/>
        <a:lstStyle/>
        <a:p>
          <a:pPr algn="r"/>
          <a:endParaRPr lang="zh-CN" altLang="en-US"/>
        </a:p>
      </dgm:t>
    </dgm:pt>
    <dgm:pt modelId="{8D609D09-B310-4210-B93D-593B5EC46E7A}" cxnId="{2C02D8A9-6CFC-4D12-8519-C0B1B9B6F651}" type="sibTrans">
      <dgm:prSet/>
      <dgm:spPr/>
      <dgm:t>
        <a:bodyPr/>
        <a:lstStyle/>
        <a:p>
          <a:pPr algn="r"/>
          <a:endParaRPr lang="zh-CN" altLang="en-US"/>
        </a:p>
      </dgm:t>
    </dgm:pt>
    <dgm:pt modelId="{A3CF83AE-2298-4C54-AD15-36CA0BB76960}">
      <dgm:prSet/>
      <dgm:spPr/>
      <dgm:t>
        <a:bodyPr/>
        <a:lstStyle/>
        <a:p>
          <a:pPr algn="dist"/>
          <a:r>
            <a:rPr lang="zh-CN" altLang="en-US" dirty="0"/>
            <a:t>应用软件</a:t>
          </a:r>
        </a:p>
      </dgm:t>
    </dgm:pt>
    <dgm:pt modelId="{54B70CFB-5DBE-4576-98C4-C6C338D9C6BF}" cxnId="{749F567D-9D7E-46CE-88F5-3AE76DC74A79}" type="parTrans">
      <dgm:prSet/>
      <dgm:spPr/>
      <dgm:t>
        <a:bodyPr/>
        <a:lstStyle/>
        <a:p>
          <a:pPr algn="r"/>
          <a:endParaRPr lang="zh-CN" altLang="en-US"/>
        </a:p>
      </dgm:t>
    </dgm:pt>
    <dgm:pt modelId="{AA97FEFC-A719-4A28-ACE2-68EB6564BAEA}" cxnId="{749F567D-9D7E-46CE-88F5-3AE76DC74A79}" type="sibTrans">
      <dgm:prSet/>
      <dgm:spPr/>
      <dgm:t>
        <a:bodyPr/>
        <a:lstStyle/>
        <a:p>
          <a:pPr algn="r"/>
          <a:endParaRPr lang="zh-CN" altLang="en-US"/>
        </a:p>
      </dgm:t>
    </dgm:pt>
    <dgm:pt modelId="{A3883B55-2346-498D-8B43-F9C03D702C26}" type="pres">
      <dgm:prSet presAssocID="{C2428EAA-A61A-441D-B3CC-2FDC8AA50BF8}" presName="Name0" presStyleCnt="0">
        <dgm:presLayoutVars>
          <dgm:resizeHandles/>
        </dgm:presLayoutVars>
      </dgm:prSet>
      <dgm:spPr/>
    </dgm:pt>
    <dgm:pt modelId="{C84AF842-A2DA-4994-B394-E0EF376430B2}" type="pres">
      <dgm:prSet presAssocID="{A3CF83AE-2298-4C54-AD15-36CA0BB76960}" presName="text" presStyleLbl="node1" presStyleIdx="0" presStyleCnt="9">
        <dgm:presLayoutVars>
          <dgm:bulletEnabled val="1"/>
        </dgm:presLayoutVars>
      </dgm:prSet>
      <dgm:spPr/>
    </dgm:pt>
    <dgm:pt modelId="{D1C8355D-86CC-42F0-8C02-828DBA2DA25E}" type="pres">
      <dgm:prSet presAssocID="{AA97FEFC-A719-4A28-ACE2-68EB6564BAEA}" presName="space" presStyleCnt="0"/>
      <dgm:spPr/>
    </dgm:pt>
    <dgm:pt modelId="{5BF5713F-98EF-4B47-99D4-3FDE6B408EF3}" type="pres">
      <dgm:prSet presAssocID="{932C8FCF-EA5A-4BB3-B622-648459B752F3}" presName="text" presStyleLbl="node1" presStyleIdx="1" presStyleCnt="9">
        <dgm:presLayoutVars>
          <dgm:bulletEnabled val="1"/>
        </dgm:presLayoutVars>
      </dgm:prSet>
      <dgm:spPr/>
    </dgm:pt>
    <dgm:pt modelId="{AE09A398-F5A6-4BAB-8F13-545B0BBEAF6F}" type="pres">
      <dgm:prSet presAssocID="{8D609D09-B310-4210-B93D-593B5EC46E7A}" presName="space" presStyleCnt="0"/>
      <dgm:spPr/>
    </dgm:pt>
    <dgm:pt modelId="{F226A7F9-7722-4431-A4D0-4886684DF471}" type="pres">
      <dgm:prSet presAssocID="{C0A8F8EB-FAB0-4848-92D1-5D6E2D07872B}" presName="text" presStyleLbl="node1" presStyleIdx="2" presStyleCnt="9">
        <dgm:presLayoutVars>
          <dgm:bulletEnabled val="1"/>
        </dgm:presLayoutVars>
      </dgm:prSet>
      <dgm:spPr/>
    </dgm:pt>
    <dgm:pt modelId="{787E5F69-3E06-4453-9681-9DFCE8287215}" type="pres">
      <dgm:prSet presAssocID="{8C7DF8D1-425A-41AC-9BF5-05F5C9E9F190}" presName="space" presStyleCnt="0"/>
      <dgm:spPr/>
    </dgm:pt>
    <dgm:pt modelId="{A8216C4C-98ED-4E10-80FE-7161960BFF33}" type="pres">
      <dgm:prSet presAssocID="{6F927885-AAD8-4C88-9259-7B845E961FF7}" presName="text" presStyleLbl="node1" presStyleIdx="3" presStyleCnt="9">
        <dgm:presLayoutVars>
          <dgm:bulletEnabled val="1"/>
        </dgm:presLayoutVars>
      </dgm:prSet>
      <dgm:spPr/>
    </dgm:pt>
    <dgm:pt modelId="{F5758BAD-0181-4E1E-BB83-55298ED1AFA2}" type="pres">
      <dgm:prSet presAssocID="{F4E0CA10-D897-467E-8996-6483CA76E2B1}" presName="space" presStyleCnt="0"/>
      <dgm:spPr/>
    </dgm:pt>
    <dgm:pt modelId="{B4F86D11-A3D6-44C4-A935-B4AA0C537579}" type="pres">
      <dgm:prSet presAssocID="{2A5CF33C-8CEC-4413-9632-9E8F1D34B52E}" presName="text" presStyleLbl="node1" presStyleIdx="4" presStyleCnt="9">
        <dgm:presLayoutVars>
          <dgm:bulletEnabled val="1"/>
        </dgm:presLayoutVars>
      </dgm:prSet>
      <dgm:spPr/>
    </dgm:pt>
    <dgm:pt modelId="{DC397C97-8D81-4135-9B24-B66FDD9197DD}" type="pres">
      <dgm:prSet presAssocID="{E45B6F08-3562-48D5-B3B0-EF49D2BCBF42}" presName="space" presStyleCnt="0"/>
      <dgm:spPr/>
    </dgm:pt>
    <dgm:pt modelId="{18E19A03-C635-4E9B-943E-E6F38E80D0CB}" type="pres">
      <dgm:prSet presAssocID="{E1913293-BF11-4FEA-BEEB-3B651BF98C5C}" presName="text" presStyleLbl="node1" presStyleIdx="5" presStyleCnt="9">
        <dgm:presLayoutVars>
          <dgm:bulletEnabled val="1"/>
        </dgm:presLayoutVars>
      </dgm:prSet>
      <dgm:spPr/>
    </dgm:pt>
    <dgm:pt modelId="{1ABF5132-6C73-4614-B6C4-BCEE87018EDD}" type="pres">
      <dgm:prSet presAssocID="{D7C614D1-ADBF-48DC-B48C-BA1CFD11F216}" presName="space" presStyleCnt="0"/>
      <dgm:spPr/>
    </dgm:pt>
    <dgm:pt modelId="{2D2E0D52-D254-4A6F-81FA-2D2F0EBF31B8}" type="pres">
      <dgm:prSet presAssocID="{7137DF05-3646-4870-A6B2-27D97111C1FA}" presName="text" presStyleLbl="node1" presStyleIdx="6" presStyleCnt="9">
        <dgm:presLayoutVars>
          <dgm:bulletEnabled val="1"/>
        </dgm:presLayoutVars>
      </dgm:prSet>
      <dgm:spPr/>
    </dgm:pt>
    <dgm:pt modelId="{18BD8085-5D25-4547-9895-64284684B14C}" type="pres">
      <dgm:prSet presAssocID="{E955374F-AB92-4C7B-A852-D5F12225CA40}" presName="space" presStyleCnt="0"/>
      <dgm:spPr/>
    </dgm:pt>
    <dgm:pt modelId="{721305C2-EB0B-445C-B394-928506526507}" type="pres">
      <dgm:prSet presAssocID="{95AACCEF-1960-426F-82F0-96E7A7F0B861}" presName="text" presStyleLbl="node1" presStyleIdx="7" presStyleCnt="9">
        <dgm:presLayoutVars>
          <dgm:bulletEnabled val="1"/>
        </dgm:presLayoutVars>
      </dgm:prSet>
      <dgm:spPr/>
    </dgm:pt>
    <dgm:pt modelId="{3A52A7A9-83EA-4CF3-9B70-94BFA3B9A953}" type="pres">
      <dgm:prSet presAssocID="{E150C0AA-E72D-4DD6-8B97-D59B9980F0B0}" presName="space" presStyleCnt="0"/>
      <dgm:spPr/>
    </dgm:pt>
    <dgm:pt modelId="{399AB0B1-252B-479D-B2E0-EF8CE5F90F93}" type="pres">
      <dgm:prSet presAssocID="{28808AE8-8262-432C-83DA-905B710F7ED0}" presName="text" presStyleLbl="node1" presStyleIdx="8" presStyleCnt="9">
        <dgm:presLayoutVars>
          <dgm:bulletEnabled val="1"/>
        </dgm:presLayoutVars>
      </dgm:prSet>
      <dgm:spPr/>
    </dgm:pt>
  </dgm:ptLst>
  <dgm:cxnLst>
    <dgm:cxn modelId="{3D9E1C01-CC78-4C59-B966-A9CE9B8A0A31}" type="presOf" srcId="{95AACCEF-1960-426F-82F0-96E7A7F0B861}" destId="{721305C2-EB0B-445C-B394-928506526507}" srcOrd="0" destOrd="0" presId="urn:diagrams.loki3.com/VaryingWidthList"/>
    <dgm:cxn modelId="{F8C7AE23-DD2C-4423-8BA5-281B8FE8E537}" type="presOf" srcId="{932C8FCF-EA5A-4BB3-B622-648459B752F3}" destId="{5BF5713F-98EF-4B47-99D4-3FDE6B408EF3}" srcOrd="0" destOrd="0" presId="urn:diagrams.loki3.com/VaryingWidthList"/>
    <dgm:cxn modelId="{3F8A4A5B-D801-4B6E-87D8-15ECF9EA583E}" srcId="{C2428EAA-A61A-441D-B3CC-2FDC8AA50BF8}" destId="{E1913293-BF11-4FEA-BEEB-3B651BF98C5C}" srcOrd="5" destOrd="0" parTransId="{73E84CDA-AD34-4456-BB83-0B25C8439D4C}" sibTransId="{D7C614D1-ADBF-48DC-B48C-BA1CFD11F216}"/>
    <dgm:cxn modelId="{3BD75572-ECE9-4EC2-9BFE-5352309B39C6}" srcId="{C2428EAA-A61A-441D-B3CC-2FDC8AA50BF8}" destId="{95AACCEF-1960-426F-82F0-96E7A7F0B861}" srcOrd="7" destOrd="0" parTransId="{EC2707BC-7B34-4969-8BF5-30D6731F812B}" sibTransId="{E150C0AA-E72D-4DD6-8B97-D59B9980F0B0}"/>
    <dgm:cxn modelId="{749F567D-9D7E-46CE-88F5-3AE76DC74A79}" srcId="{C2428EAA-A61A-441D-B3CC-2FDC8AA50BF8}" destId="{A3CF83AE-2298-4C54-AD15-36CA0BB76960}" srcOrd="0" destOrd="0" parTransId="{54B70CFB-5DBE-4576-98C4-C6C338D9C6BF}" sibTransId="{AA97FEFC-A719-4A28-ACE2-68EB6564BAEA}"/>
    <dgm:cxn modelId="{E5B6567F-EA30-411C-9CAF-69B1C1BDE3E6}" srcId="{C2428EAA-A61A-441D-B3CC-2FDC8AA50BF8}" destId="{6F927885-AAD8-4C88-9259-7B845E961FF7}" srcOrd="3" destOrd="0" parTransId="{0600114D-FB47-4F2B-A5CC-F8D63D642429}" sibTransId="{F4E0CA10-D897-467E-8996-6483CA76E2B1}"/>
    <dgm:cxn modelId="{016DAE82-28CB-427B-90C3-51273521865B}" type="presOf" srcId="{2A5CF33C-8CEC-4413-9632-9E8F1D34B52E}" destId="{B4F86D11-A3D6-44C4-A935-B4AA0C537579}" srcOrd="0" destOrd="0" presId="urn:diagrams.loki3.com/VaryingWidthList"/>
    <dgm:cxn modelId="{BEB96391-42DC-4CD7-A33F-9DDFB6FCB3B3}" type="presOf" srcId="{6F927885-AAD8-4C88-9259-7B845E961FF7}" destId="{A8216C4C-98ED-4E10-80FE-7161960BFF33}" srcOrd="0" destOrd="0" presId="urn:diagrams.loki3.com/VaryingWidthList"/>
    <dgm:cxn modelId="{94783C97-1EE3-4D57-9271-6E6C5F1144A8}" srcId="{C2428EAA-A61A-441D-B3CC-2FDC8AA50BF8}" destId="{C0A8F8EB-FAB0-4848-92D1-5D6E2D07872B}" srcOrd="2" destOrd="0" parTransId="{852A728A-27EC-410D-B359-937355AE752A}" sibTransId="{8C7DF8D1-425A-41AC-9BF5-05F5C9E9F190}"/>
    <dgm:cxn modelId="{2C02D8A9-6CFC-4D12-8519-C0B1B9B6F651}" srcId="{C2428EAA-A61A-441D-B3CC-2FDC8AA50BF8}" destId="{932C8FCF-EA5A-4BB3-B622-648459B752F3}" srcOrd="1" destOrd="0" parTransId="{26D9CEFB-882B-4405-AA15-8ACEFD4AEE98}" sibTransId="{8D609D09-B310-4210-B93D-593B5EC46E7A}"/>
    <dgm:cxn modelId="{22696BAA-E3C0-483E-B562-E20A1FC60246}" type="presOf" srcId="{7137DF05-3646-4870-A6B2-27D97111C1FA}" destId="{2D2E0D52-D254-4A6F-81FA-2D2F0EBF31B8}" srcOrd="0" destOrd="0" presId="urn:diagrams.loki3.com/VaryingWidthList"/>
    <dgm:cxn modelId="{DE2609B1-CF5D-4589-AC2E-191D990BDCE2}" type="presOf" srcId="{C2428EAA-A61A-441D-B3CC-2FDC8AA50BF8}" destId="{A3883B55-2346-498D-8B43-F9C03D702C26}" srcOrd="0" destOrd="0" presId="urn:diagrams.loki3.com/VaryingWidthList"/>
    <dgm:cxn modelId="{9994C5B4-5B77-4C53-B5E0-049AC7ED009E}" type="presOf" srcId="{28808AE8-8262-432C-83DA-905B710F7ED0}" destId="{399AB0B1-252B-479D-B2E0-EF8CE5F90F93}" srcOrd="0" destOrd="0" presId="urn:diagrams.loki3.com/VaryingWidthList"/>
    <dgm:cxn modelId="{8A6F0ABA-E73A-47BC-884C-BBAF60E5E1B2}" type="presOf" srcId="{C0A8F8EB-FAB0-4848-92D1-5D6E2D07872B}" destId="{F226A7F9-7722-4431-A4D0-4886684DF471}" srcOrd="0" destOrd="0" presId="urn:diagrams.loki3.com/VaryingWidthList"/>
    <dgm:cxn modelId="{163096D6-4CDD-4BED-BD75-2A47B71274A8}" type="presOf" srcId="{A3CF83AE-2298-4C54-AD15-36CA0BB76960}" destId="{C84AF842-A2DA-4994-B394-E0EF376430B2}" srcOrd="0" destOrd="0" presId="urn:diagrams.loki3.com/VaryingWidthList"/>
    <dgm:cxn modelId="{5EE0A3E1-E577-4C70-9664-887AA4F226A4}" srcId="{C2428EAA-A61A-441D-B3CC-2FDC8AA50BF8}" destId="{2A5CF33C-8CEC-4413-9632-9E8F1D34B52E}" srcOrd="4" destOrd="0" parTransId="{ED6F5CD5-A8A0-471A-92AE-0F2EF6A317E8}" sibTransId="{E45B6F08-3562-48D5-B3B0-EF49D2BCBF42}"/>
    <dgm:cxn modelId="{040162EC-0648-4A90-AD53-87C91C776A3D}" type="presOf" srcId="{E1913293-BF11-4FEA-BEEB-3B651BF98C5C}" destId="{18E19A03-C635-4E9B-943E-E6F38E80D0CB}" srcOrd="0" destOrd="0" presId="urn:diagrams.loki3.com/VaryingWidthList"/>
    <dgm:cxn modelId="{AE9B49EE-836C-43D7-A7BE-033801519E20}" srcId="{C2428EAA-A61A-441D-B3CC-2FDC8AA50BF8}" destId="{7137DF05-3646-4870-A6B2-27D97111C1FA}" srcOrd="6" destOrd="0" parTransId="{C79F101A-5DA7-4992-9F43-038342395301}" sibTransId="{E955374F-AB92-4C7B-A852-D5F12225CA40}"/>
    <dgm:cxn modelId="{0DC565FC-3E79-45DD-8E98-15558F15FD38}" srcId="{C2428EAA-A61A-441D-B3CC-2FDC8AA50BF8}" destId="{28808AE8-8262-432C-83DA-905B710F7ED0}" srcOrd="8" destOrd="0" parTransId="{6A02C001-17E6-4932-83C5-503AFA4D2A65}" sibTransId="{79C3EB4B-6775-4059-B92C-4B14ACB14375}"/>
    <dgm:cxn modelId="{07187F98-FE56-4769-968A-A6F918A3600A}" type="presParOf" srcId="{A3883B55-2346-498D-8B43-F9C03D702C26}" destId="{C84AF842-A2DA-4994-B394-E0EF376430B2}" srcOrd="0" destOrd="0" presId="urn:diagrams.loki3.com/VaryingWidthList"/>
    <dgm:cxn modelId="{EF729FDE-EC2C-4EEA-81E0-B96D25D9CD45}" type="presParOf" srcId="{A3883B55-2346-498D-8B43-F9C03D702C26}" destId="{D1C8355D-86CC-42F0-8C02-828DBA2DA25E}" srcOrd="1" destOrd="0" presId="urn:diagrams.loki3.com/VaryingWidthList"/>
    <dgm:cxn modelId="{9D1CD489-E298-4813-BDAB-FF8D8C1A6517}" type="presParOf" srcId="{A3883B55-2346-498D-8B43-F9C03D702C26}" destId="{5BF5713F-98EF-4B47-99D4-3FDE6B408EF3}" srcOrd="2" destOrd="0" presId="urn:diagrams.loki3.com/VaryingWidthList"/>
    <dgm:cxn modelId="{2800B09C-8D4A-42E2-A594-2CC65CB1AD7F}" type="presParOf" srcId="{A3883B55-2346-498D-8B43-F9C03D702C26}" destId="{AE09A398-F5A6-4BAB-8F13-545B0BBEAF6F}" srcOrd="3" destOrd="0" presId="urn:diagrams.loki3.com/VaryingWidthList"/>
    <dgm:cxn modelId="{803CB732-6D11-4B02-9B46-D3D733CF8BD5}" type="presParOf" srcId="{A3883B55-2346-498D-8B43-F9C03D702C26}" destId="{F226A7F9-7722-4431-A4D0-4886684DF471}" srcOrd="4" destOrd="0" presId="urn:diagrams.loki3.com/VaryingWidthList"/>
    <dgm:cxn modelId="{45E18BA4-092D-43E0-9B86-0D2A20F0F26B}" type="presParOf" srcId="{A3883B55-2346-498D-8B43-F9C03D702C26}" destId="{787E5F69-3E06-4453-9681-9DFCE8287215}" srcOrd="5" destOrd="0" presId="urn:diagrams.loki3.com/VaryingWidthList"/>
    <dgm:cxn modelId="{974A8996-5A53-4724-B7AC-23900CB11052}" type="presParOf" srcId="{A3883B55-2346-498D-8B43-F9C03D702C26}" destId="{A8216C4C-98ED-4E10-80FE-7161960BFF33}" srcOrd="6" destOrd="0" presId="urn:diagrams.loki3.com/VaryingWidthList"/>
    <dgm:cxn modelId="{AB93232F-A71F-42E4-A1BE-700328FA44B5}" type="presParOf" srcId="{A3883B55-2346-498D-8B43-F9C03D702C26}" destId="{F5758BAD-0181-4E1E-BB83-55298ED1AFA2}" srcOrd="7" destOrd="0" presId="urn:diagrams.loki3.com/VaryingWidthList"/>
    <dgm:cxn modelId="{7C22F396-FF72-4875-B7A4-EFA917AF3E73}" type="presParOf" srcId="{A3883B55-2346-498D-8B43-F9C03D702C26}" destId="{B4F86D11-A3D6-44C4-A935-B4AA0C537579}" srcOrd="8" destOrd="0" presId="urn:diagrams.loki3.com/VaryingWidthList"/>
    <dgm:cxn modelId="{8221236B-BBCA-4B97-B9DA-EC7C72BF0F22}" type="presParOf" srcId="{A3883B55-2346-498D-8B43-F9C03D702C26}" destId="{DC397C97-8D81-4135-9B24-B66FDD9197DD}" srcOrd="9" destOrd="0" presId="urn:diagrams.loki3.com/VaryingWidthList"/>
    <dgm:cxn modelId="{A79FDDA1-F93A-4B5B-992F-0E66A69C7E1E}" type="presParOf" srcId="{A3883B55-2346-498D-8B43-F9C03D702C26}" destId="{18E19A03-C635-4E9B-943E-E6F38E80D0CB}" srcOrd="10" destOrd="0" presId="urn:diagrams.loki3.com/VaryingWidthList"/>
    <dgm:cxn modelId="{5BF095CF-85FD-4667-A86D-BE903CD5969F}" type="presParOf" srcId="{A3883B55-2346-498D-8B43-F9C03D702C26}" destId="{1ABF5132-6C73-4614-B6C4-BCEE87018EDD}" srcOrd="11" destOrd="0" presId="urn:diagrams.loki3.com/VaryingWidthList"/>
    <dgm:cxn modelId="{48F69F0D-52F7-4A89-A439-044B8D673FBF}" type="presParOf" srcId="{A3883B55-2346-498D-8B43-F9C03D702C26}" destId="{2D2E0D52-D254-4A6F-81FA-2D2F0EBF31B8}" srcOrd="12" destOrd="0" presId="urn:diagrams.loki3.com/VaryingWidthList"/>
    <dgm:cxn modelId="{0F212942-EB80-4BB6-8C31-065099485AE6}" type="presParOf" srcId="{A3883B55-2346-498D-8B43-F9C03D702C26}" destId="{18BD8085-5D25-4547-9895-64284684B14C}" srcOrd="13" destOrd="0" presId="urn:diagrams.loki3.com/VaryingWidthList"/>
    <dgm:cxn modelId="{357DEF3C-4463-49DC-AFFE-590E1E318896}" type="presParOf" srcId="{A3883B55-2346-498D-8B43-F9C03D702C26}" destId="{721305C2-EB0B-445C-B394-928506526507}" srcOrd="14" destOrd="0" presId="urn:diagrams.loki3.com/VaryingWidthList"/>
    <dgm:cxn modelId="{DB7515C8-8F0F-4842-993A-0443C78B1AE7}" type="presParOf" srcId="{A3883B55-2346-498D-8B43-F9C03D702C26}" destId="{3A52A7A9-83EA-4CF3-9B70-94BFA3B9A953}" srcOrd="15" destOrd="0" presId="urn:diagrams.loki3.com/VaryingWidthList"/>
    <dgm:cxn modelId="{EEAB7346-32C0-47C3-BDE0-31BA5B95B916}" type="presParOf" srcId="{A3883B55-2346-498D-8B43-F9C03D702C26}" destId="{399AB0B1-252B-479D-B2E0-EF8CE5F90F93}" srcOrd="1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AF842-A2DA-4994-B394-E0EF376430B2}">
      <dsp:nvSpPr>
        <dsp:cNvPr id="0" name=""/>
        <dsp:cNvSpPr/>
      </dsp:nvSpPr>
      <dsp:spPr>
        <a:xfrm>
          <a:off x="670300" y="1221"/>
          <a:ext cx="1237500" cy="4626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di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应用软件</a:t>
          </a:r>
        </a:p>
      </dsp:txBody>
      <dsp:txXfrm>
        <a:off x="670300" y="1221"/>
        <a:ext cx="1237500" cy="462648"/>
      </dsp:txXfrm>
    </dsp:sp>
    <dsp:sp modelId="{5BF5713F-98EF-4B47-99D4-3FDE6B408EF3}">
      <dsp:nvSpPr>
        <dsp:cNvPr id="0" name=""/>
        <dsp:cNvSpPr/>
      </dsp:nvSpPr>
      <dsp:spPr>
        <a:xfrm>
          <a:off x="670300" y="487002"/>
          <a:ext cx="1237500" cy="462648"/>
        </a:xfrm>
        <a:prstGeom prst="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操作系统</a:t>
          </a:r>
        </a:p>
      </dsp:txBody>
      <dsp:txXfrm>
        <a:off x="670300" y="487002"/>
        <a:ext cx="1237500" cy="462648"/>
      </dsp:txXfrm>
    </dsp:sp>
    <dsp:sp modelId="{F226A7F9-7722-4431-A4D0-4886684DF471}">
      <dsp:nvSpPr>
        <dsp:cNvPr id="0" name=""/>
        <dsp:cNvSpPr/>
      </dsp:nvSpPr>
      <dsp:spPr>
        <a:xfrm>
          <a:off x="670300" y="972783"/>
          <a:ext cx="1237500" cy="462648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体系结构</a:t>
          </a:r>
        </a:p>
      </dsp:txBody>
      <dsp:txXfrm>
        <a:off x="670300" y="972783"/>
        <a:ext cx="1237500" cy="462648"/>
      </dsp:txXfrm>
    </dsp:sp>
    <dsp:sp modelId="{A8216C4C-98ED-4E10-80FE-7161960BFF33}">
      <dsp:nvSpPr>
        <dsp:cNvPr id="0" name=""/>
        <dsp:cNvSpPr/>
      </dsp:nvSpPr>
      <dsp:spPr>
        <a:xfrm>
          <a:off x="524050" y="1458564"/>
          <a:ext cx="1530000" cy="462648"/>
        </a:xfrm>
        <a:prstGeom prst="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微体系结构</a:t>
          </a:r>
        </a:p>
      </dsp:txBody>
      <dsp:txXfrm>
        <a:off x="524050" y="1458564"/>
        <a:ext cx="1530000" cy="462648"/>
      </dsp:txXfrm>
    </dsp:sp>
    <dsp:sp modelId="{B4F86D11-A3D6-44C4-A935-B4AA0C537579}">
      <dsp:nvSpPr>
        <dsp:cNvPr id="0" name=""/>
        <dsp:cNvSpPr/>
      </dsp:nvSpPr>
      <dsp:spPr>
        <a:xfrm>
          <a:off x="670300" y="1944344"/>
          <a:ext cx="1237500" cy="46264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组合逻辑</a:t>
          </a:r>
        </a:p>
      </dsp:txBody>
      <dsp:txXfrm>
        <a:off x="670300" y="1944344"/>
        <a:ext cx="1237500" cy="462648"/>
      </dsp:txXfrm>
    </dsp:sp>
    <dsp:sp modelId="{18E19A03-C635-4E9B-943E-E6F38E80D0CB}">
      <dsp:nvSpPr>
        <dsp:cNvPr id="0" name=""/>
        <dsp:cNvSpPr/>
      </dsp:nvSpPr>
      <dsp:spPr>
        <a:xfrm>
          <a:off x="670300" y="2430125"/>
          <a:ext cx="1237500" cy="462648"/>
        </a:xfrm>
        <a:prstGeom prst="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数字电路</a:t>
          </a:r>
        </a:p>
      </dsp:txBody>
      <dsp:txXfrm>
        <a:off x="670300" y="2430125"/>
        <a:ext cx="1237500" cy="462648"/>
      </dsp:txXfrm>
    </dsp:sp>
    <dsp:sp modelId="{2D2E0D52-D254-4A6F-81FA-2D2F0EBF31B8}">
      <dsp:nvSpPr>
        <dsp:cNvPr id="0" name=""/>
        <dsp:cNvSpPr/>
      </dsp:nvSpPr>
      <dsp:spPr>
        <a:xfrm>
          <a:off x="670300" y="2915906"/>
          <a:ext cx="1237500" cy="462648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模拟电路</a:t>
          </a:r>
        </a:p>
      </dsp:txBody>
      <dsp:txXfrm>
        <a:off x="670300" y="2915906"/>
        <a:ext cx="1237500" cy="462648"/>
      </dsp:txXfrm>
    </dsp:sp>
    <dsp:sp modelId="{721305C2-EB0B-445C-B394-928506526507}">
      <dsp:nvSpPr>
        <dsp:cNvPr id="0" name=""/>
        <dsp:cNvSpPr/>
      </dsp:nvSpPr>
      <dsp:spPr>
        <a:xfrm>
          <a:off x="670300" y="3401687"/>
          <a:ext cx="1237500" cy="462648"/>
        </a:xfrm>
        <a:prstGeom prst="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电子器件</a:t>
          </a:r>
        </a:p>
      </dsp:txBody>
      <dsp:txXfrm>
        <a:off x="670300" y="3401687"/>
        <a:ext cx="1237500" cy="462648"/>
      </dsp:txXfrm>
    </dsp:sp>
    <dsp:sp modelId="{399AB0B1-252B-479D-B2E0-EF8CE5F90F93}">
      <dsp:nvSpPr>
        <dsp:cNvPr id="0" name=""/>
        <dsp:cNvSpPr/>
      </dsp:nvSpPr>
      <dsp:spPr>
        <a:xfrm>
          <a:off x="670300" y="3887467"/>
          <a:ext cx="1237500" cy="46264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物理世界</a:t>
          </a:r>
        </a:p>
      </dsp:txBody>
      <dsp:txXfrm>
        <a:off x="670300" y="3887467"/>
        <a:ext cx="1237500" cy="462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42657-4EEE-4BAE-9EAC-C5472705B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C942-18D9-4C6F-ADEB-86621E4042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baike.baidu.com/item/%E5%B8%83%E6%8B%89%E9%A1%BF" TargetMode="External"/><Relationship Id="rId4" Type="http://schemas.openxmlformats.org/officeDocument/2006/relationships/hyperlink" Target="https://baike.baidu.com/item/%E5%B7%B4%E4%B8%81" TargetMode="External"/><Relationship Id="rId3" Type="http://schemas.openxmlformats.org/officeDocument/2006/relationships/hyperlink" Target="https://baike.baidu.com/item/%E8%82%96%E5%85%8B%E5%88%A9" TargetMode="External"/><Relationship Id="rId2" Type="http://schemas.openxmlformats.org/officeDocument/2006/relationships/hyperlink" Target="https://baike.baidu.com/item/%E8%B4%9D%E5%B0%94%E5%AE%9E%E9%AA%8C%E5%AE%A4" TargetMode="External"/><Relationship Id="rId1" Type="http://schemas.openxmlformats.org/officeDocument/2006/relationships/hyperlink" Target="https://baike.baidu.com/item/%E7%BE%8E%E5%9B%B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aike.baidu.com/item/%E7%94%B5%E4%BD%8D%E5%B7%AE" TargetMode="External"/><Relationship Id="rId2" Type="http://schemas.openxmlformats.org/officeDocument/2006/relationships/hyperlink" Target="https://baike.baidu.com/item/%E5%9C%B0%E7%BA%BF" TargetMode="External"/><Relationship Id="rId1" Type="http://schemas.openxmlformats.org/officeDocument/2006/relationships/hyperlink" Target="https://baike.baidu.com/item/%E4%BF%A1%E5%8F%B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计算机组织与结构实验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计算机专业实验室</a:t>
            </a:r>
            <a:endParaRPr lang="en-US" altLang="zh-CN" dirty="0"/>
          </a:p>
          <a:p>
            <a:pPr algn="r"/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器件实现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齿轮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继电器、真空管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en-US" altLang="zh-CN" sz="2200" dirty="0">
                <a:solidFill>
                  <a:schemeClr val="tx1"/>
                </a:solidFill>
              </a:rPr>
              <a:t>1946, </a:t>
            </a:r>
            <a:r>
              <a:rPr lang="zh-CN" altLang="zh-CN" sz="2200" dirty="0">
                <a:solidFill>
                  <a:schemeClr val="tx1"/>
                </a:solidFill>
              </a:rPr>
              <a:t>世界第一台计算机</a:t>
            </a:r>
            <a:r>
              <a:rPr lang="en-US" altLang="zh-CN" sz="2200" dirty="0">
                <a:solidFill>
                  <a:schemeClr val="tx1"/>
                </a:solidFill>
              </a:rPr>
              <a:t>ENIAC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晶体管：电子的、可控开关（</a:t>
            </a:r>
            <a:r>
              <a:rPr lang="zh-CN" altLang="en-US" sz="2200" dirty="0">
                <a:solidFill>
                  <a:schemeClr val="tx1"/>
                </a:solidFill>
              </a:rPr>
              <a:t>1947年12月，美国贝尔实验室的肖克利、巴丁和布拉顿组成的研究小组，研制出一种点接触型的锗晶体管。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/>
              <a:t>导通：</a:t>
            </a:r>
            <a:r>
              <a:rPr lang="en-US" altLang="zh-CN" sz="2000" dirty="0"/>
              <a:t>ON</a:t>
            </a:r>
            <a:endParaRPr lang="en-US" altLang="zh-CN" sz="2000" dirty="0"/>
          </a:p>
          <a:p>
            <a:pPr lvl="1">
              <a:lnSpc>
                <a:spcPct val="200000"/>
              </a:lnSpc>
            </a:pPr>
            <a:r>
              <a:rPr lang="zh-CN" altLang="en-US" sz="2000" dirty="0"/>
              <a:t>截止：</a:t>
            </a:r>
            <a:r>
              <a:rPr lang="en-US" altLang="zh-CN" sz="2000" dirty="0"/>
              <a:t>OFF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器件实现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晶体管：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一切以半导体材料为基础的单一元件</a:t>
            </a:r>
            <a:endParaRPr lang="en-US" altLang="zh-CN" b="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1947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月，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1"/>
              </a:rPr>
              <a:t>美国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贝尔实验室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肖克利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巴丁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5"/>
              </a:rPr>
              <a:t>布拉顿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组成的研究小组，研制出一种点接触型的锗晶体管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集成电路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7314" y="3651249"/>
            <a:ext cx="5694685" cy="31537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电路设计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电路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可以处理离散值（数据）的“黑盒子”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功能规范：描述输入和输出关系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时序规范：当输入改变时，输出的响应及延迟</a:t>
            </a:r>
            <a:endParaRPr lang="zh-CN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994400" y="4991100"/>
            <a:ext cx="5186581" cy="1231900"/>
            <a:chOff x="5873750" y="3073400"/>
            <a:chExt cx="5186581" cy="12319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7715250" y="3073400"/>
              <a:ext cx="2000250" cy="1231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572250" y="3429000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572250" y="3867150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572250" y="3670300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715500" y="3676650"/>
              <a:ext cx="698500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715500" y="3498850"/>
              <a:ext cx="679450" cy="5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873750" y="34724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输入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14000" y="3429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输出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电路设计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组合逻辑电路：输出仅取决于输入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时序逻辑电路：输出取决于当前输入值和之前的输入值（记忆）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8200" y="681037"/>
            <a:ext cx="10306050" cy="5075238"/>
            <a:chOff x="838200" y="377825"/>
            <a:chExt cx="10306050" cy="50752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8200" y="377825"/>
              <a:ext cx="10306050" cy="2695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073400"/>
              <a:ext cx="10306050" cy="23796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16568"/>
          <a:stretch>
            <a:fillRect/>
          </a:stretch>
        </p:blipFill>
        <p:spPr>
          <a:xfrm>
            <a:off x="628650" y="495315"/>
            <a:ext cx="10725150" cy="2933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98887"/>
            <a:ext cx="1072515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组合逻辑模块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复用器（</a:t>
            </a:r>
            <a:r>
              <a:rPr lang="en-US" altLang="zh-CN" dirty="0"/>
              <a:t>multiplexer)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根据选择信号的值，从多个可能输入中选择一个作为输出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个输入：</a:t>
            </a:r>
            <a:r>
              <a:rPr lang="en-US" altLang="zh-CN" dirty="0"/>
              <a:t>D0</a:t>
            </a:r>
            <a:r>
              <a:rPr lang="zh-CN" altLang="en-US" dirty="0"/>
              <a:t>、</a:t>
            </a:r>
            <a:r>
              <a:rPr lang="en-US" altLang="zh-CN" dirty="0"/>
              <a:t>D1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选择输入：</a:t>
            </a:r>
            <a:r>
              <a:rPr lang="en-US" altLang="zh-CN" dirty="0"/>
              <a:t>S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输出：</a:t>
            </a:r>
            <a:r>
              <a:rPr lang="en-US" altLang="zh-CN" dirty="0"/>
              <a:t>Y</a:t>
            </a:r>
            <a:endParaRPr lang="zh-CN" alt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908550" y="3050115"/>
          <a:ext cx="38989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/>
                <a:gridCol w="974725"/>
                <a:gridCol w="974725"/>
                <a:gridCol w="974725"/>
              </a:tblGrid>
              <a:tr h="260244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26024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024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024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024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024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024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024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024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024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Flowchart: Manual Operation 4"/>
          <p:cNvSpPr/>
          <p:nvPr/>
        </p:nvSpPr>
        <p:spPr>
          <a:xfrm rot="5400000">
            <a:off x="9594056" y="4229100"/>
            <a:ext cx="1733550" cy="522288"/>
          </a:xfrm>
          <a:prstGeom prst="flowChartManualOperati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/>
          <p:cNvCxnSpPr>
            <a:stCxn id="5" idx="0"/>
          </p:cNvCxnSpPr>
          <p:nvPr/>
        </p:nvCxnSpPr>
        <p:spPr>
          <a:xfrm>
            <a:off x="10721975" y="4490244"/>
            <a:ext cx="504825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694862" y="4179094"/>
            <a:ext cx="504825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94861" y="4731544"/>
            <a:ext cx="504825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407650" y="3302000"/>
            <a:ext cx="0" cy="51514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99686" y="305011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94908" y="43055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95616" y="399442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98737" y="454687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Logisim</a:t>
            </a:r>
            <a:r>
              <a:rPr lang="zh-CN" altLang="en-US" dirty="0"/>
              <a:t>中实现译码器电路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Logisim</a:t>
            </a:r>
            <a:r>
              <a:rPr lang="zh-CN" altLang="en-US" dirty="0"/>
              <a:t>中实现复用器电路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数据选择器</a:t>
            </a:r>
            <a:r>
              <a:rPr lang="en-US" altLang="zh-CN"/>
              <a:t>MUX(multiplexer)</a:t>
            </a:r>
            <a:r>
              <a:rPr lang="zh-CN" altLang="en-US"/>
              <a:t>、即多路</a:t>
            </a:r>
            <a:r>
              <a:rPr lang="zh-CN" altLang="en-US"/>
              <a:t>复用器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4355"/>
            <a:ext cx="2890520" cy="2602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20" y="2114550"/>
            <a:ext cx="5396865" cy="4420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数字系统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25781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73500" y="1825625"/>
            <a:ext cx="7029450" cy="2469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</a:t>
            </a:r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数制</a:t>
            </a:r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组合</a:t>
            </a:r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实现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08650" y="2857500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08650" y="3492500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08650" y="4089400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68984" y="26908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二进制、十进制、十六进制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68984" y="3307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字节、字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350" y="40012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逻辑门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24395" y="1295400"/>
            <a:ext cx="4431665" cy="4669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335" y="1975485"/>
            <a:ext cx="60610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二、 用 2输入mux，实现与，或，非，异或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二选一用Verilog语言描述：</a:t>
            </a:r>
            <a:endParaRPr lang="zh-CN" altLang="en-US" sz="2800"/>
          </a:p>
          <a:p>
            <a:r>
              <a:rPr lang="zh-CN" altLang="en-US" sz="2800"/>
              <a:t>o = s ? a : b;</a:t>
            </a:r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395"/>
          </a:xfrm>
        </p:spPr>
        <p:txBody>
          <a:bodyPr/>
          <a:p>
            <a:r>
              <a:rPr lang="zh-CN" altLang="en-US"/>
              <a:t>logisim零基础入门</a:t>
            </a:r>
            <a:r>
              <a:rPr lang="en-US" altLang="zh-CN"/>
              <a:t>(B</a:t>
            </a:r>
            <a:r>
              <a:rPr lang="zh-CN" altLang="zh-CN"/>
              <a:t>站</a:t>
            </a:r>
            <a:r>
              <a:rPr lang="zh-CN" altLang="zh-CN"/>
              <a:t>视频）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9542145" cy="71183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400"/>
              <a:t>https://www.bilibili.com/video/BV1LE411q77o?from=search&amp;seid=1606236377965776877&amp;spm_id_from=333.337.0.0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2115185"/>
            <a:ext cx="6797675" cy="4376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简单的数字电路，可以接收一个或多个二进制输入，并产生一个二进制输出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布尔表达式（</a:t>
            </a:r>
            <a:r>
              <a:rPr lang="en-US" altLang="zh-CN" dirty="0"/>
              <a:t>Boolean equation)</a:t>
            </a:r>
            <a:endParaRPr lang="en-US" altLang="zh-CN" dirty="0"/>
          </a:p>
          <a:p>
            <a:pPr lvl="2">
              <a:lnSpc>
                <a:spcPct val="200000"/>
              </a:lnSpc>
            </a:pPr>
            <a:r>
              <a:rPr lang="zh-CN" altLang="en-US" dirty="0"/>
              <a:t>基于二进制变量的数学表达式</a:t>
            </a:r>
            <a:endParaRPr lang="en-US" altLang="zh-CN" dirty="0"/>
          </a:p>
          <a:p>
            <a:pPr lvl="2">
              <a:lnSpc>
                <a:spcPct val="200000"/>
              </a:lnSpc>
            </a:pPr>
            <a:endParaRPr lang="en-US" altLang="zh-CN" dirty="0"/>
          </a:p>
          <a:p>
            <a:pPr lvl="1"/>
            <a:r>
              <a:rPr lang="zh-CN" altLang="en-US" dirty="0"/>
              <a:t>真值表（</a:t>
            </a:r>
            <a:r>
              <a:rPr lang="en-US" altLang="zh-CN" dirty="0"/>
              <a:t>Truth table)</a:t>
            </a:r>
            <a:endParaRPr lang="en-US" altLang="zh-CN" dirty="0"/>
          </a:p>
          <a:p>
            <a:pPr lvl="2">
              <a:lnSpc>
                <a:spcPct val="200000"/>
              </a:lnSpc>
            </a:pPr>
            <a:r>
              <a:rPr lang="zh-CN" altLang="en-US" dirty="0"/>
              <a:t>左边列出输入，右边列出输出，每种可以的输入组合对应一行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逻辑门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3390900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8794750" cy="498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逻辑门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96" y="1603633"/>
            <a:ext cx="8541254" cy="511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65249"/>
            <a:ext cx="5715000" cy="545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5110" y="365125"/>
            <a:ext cx="573024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数字抽象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电源电压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最低电压：</a:t>
            </a:r>
            <a:r>
              <a:rPr lang="en-US" altLang="zh-CN" dirty="0"/>
              <a:t>0V</a:t>
            </a:r>
            <a:r>
              <a:rPr lang="zh-CN" altLang="en-US" dirty="0"/>
              <a:t>，地（</a:t>
            </a:r>
            <a:r>
              <a:rPr lang="en-US" altLang="zh-CN" dirty="0"/>
              <a:t>Ground</a:t>
            </a:r>
            <a:r>
              <a:rPr lang="zh-CN" altLang="en-US" dirty="0"/>
              <a:t>，</a:t>
            </a:r>
            <a:r>
              <a:rPr lang="en-US" altLang="zh-CN" dirty="0"/>
              <a:t>GND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最高电压：根据电路器件需求，</a:t>
            </a:r>
            <a:r>
              <a:rPr lang="en-US" altLang="zh-CN" dirty="0"/>
              <a:t>5V</a:t>
            </a:r>
            <a:r>
              <a:rPr lang="zh-CN" altLang="en-US" dirty="0"/>
              <a:t>、</a:t>
            </a:r>
            <a:r>
              <a:rPr lang="en-US" altLang="zh-CN" dirty="0"/>
              <a:t>3.3V</a:t>
            </a:r>
            <a:r>
              <a:rPr lang="zh-CN" altLang="en-US" dirty="0"/>
              <a:t>、</a:t>
            </a:r>
            <a:r>
              <a:rPr lang="en-US" altLang="zh-CN" dirty="0"/>
              <a:t>1.8V……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逻辑电平（</a:t>
            </a:r>
            <a:r>
              <a:rPr lang="en-US" altLang="zh-CN" dirty="0">
                <a:solidFill>
                  <a:schemeClr val="accent1"/>
                </a:solidFill>
              </a:rPr>
              <a:t>logic level</a:t>
            </a:r>
            <a:r>
              <a:rPr lang="zh-CN" altLang="en-US" dirty="0">
                <a:solidFill>
                  <a:schemeClr val="accent1"/>
                </a:solidFill>
              </a:rPr>
              <a:t>）：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指一种可以产生</a:t>
            </a:r>
            <a:r>
              <a:rPr lang="zh-CN" altLang="en-US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1"/>
              </a:rPr>
              <a:t>信号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的状态，通常由信号与</a:t>
            </a:r>
            <a:r>
              <a:rPr lang="zh-CN" altLang="en-US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2"/>
              </a:rPr>
              <a:t>地线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之间的</a:t>
            </a:r>
            <a:r>
              <a:rPr lang="zh-CN" altLang="en-US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3"/>
              </a:rPr>
              <a:t>电位差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来体现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8515"/>
          </a:xfrm>
        </p:spPr>
        <p:txBody>
          <a:bodyPr/>
          <a:p>
            <a:r>
              <a:rPr lang="en-US" altLang="zh-CN"/>
              <a:t>logisim </a:t>
            </a:r>
            <a:r>
              <a:rPr lang="zh-CN" altLang="zh-CN"/>
              <a:t>零基础入门（</a:t>
            </a:r>
            <a:r>
              <a:rPr lang="en-US" altLang="zh-CN"/>
              <a:t>B</a:t>
            </a:r>
            <a:r>
              <a:rPr lang="zh-CN" altLang="en-US"/>
              <a:t>站</a:t>
            </a:r>
            <a:r>
              <a:rPr lang="zh-CN" altLang="en-US"/>
              <a:t>视频）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170" y="1183640"/>
            <a:ext cx="10741660" cy="1628140"/>
          </a:xfrm>
        </p:spPr>
        <p:txBody>
          <a:bodyPr/>
          <a:p>
            <a:pPr marL="0" indent="0">
              <a:buNone/>
            </a:pPr>
            <a:r>
              <a:rPr lang="zh-CN" altLang="en-US"/>
              <a:t>https://www.bilibili.com/video/BV1LE411q77o?from=search&amp;seid=1606236377965776877&amp;spm_id_from=333.337.0.0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895" y="2042160"/>
            <a:ext cx="6816090" cy="4399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2020秋季计算机组织与结构实验-数字电路部分</Template>
  <TotalTime>0</TotalTime>
  <Words>1049</Words>
  <Application>WPS 演示</Application>
  <PresentationFormat>Widescreen</PresentationFormat>
  <Paragraphs>179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Theme</vt:lpstr>
      <vt:lpstr>计算机组织与结构实验</vt:lpstr>
      <vt:lpstr>数字系统</vt:lpstr>
      <vt:lpstr>逻辑门</vt:lpstr>
      <vt:lpstr>逻辑门</vt:lpstr>
      <vt:lpstr>逻辑门</vt:lpstr>
      <vt:lpstr>逻辑门</vt:lpstr>
      <vt:lpstr>PowerPoint 演示文稿</vt:lpstr>
      <vt:lpstr>数字抽象</vt:lpstr>
      <vt:lpstr>logisim 零基础入门（B站视频）</vt:lpstr>
      <vt:lpstr>器件实现</vt:lpstr>
      <vt:lpstr>器件实现</vt:lpstr>
      <vt:lpstr>电路设计</vt:lpstr>
      <vt:lpstr>电路设计</vt:lpstr>
      <vt:lpstr>PowerPoint 演示文稿</vt:lpstr>
      <vt:lpstr>PowerPoint 演示文稿</vt:lpstr>
      <vt:lpstr>组合逻辑模块</vt:lpstr>
      <vt:lpstr>在Logisim中实现译码器电路</vt:lpstr>
      <vt:lpstr>在Logisim中实现复用器电路</vt:lpstr>
      <vt:lpstr>数据选择器MUX(multiplexer)、即多路复用器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计算机组织与结构</dc:title>
  <dc:creator>Chen yy</dc:creator>
  <cp:lastModifiedBy>Junliang</cp:lastModifiedBy>
  <cp:revision>26</cp:revision>
  <dcterms:created xsi:type="dcterms:W3CDTF">2020-11-02T05:11:00Z</dcterms:created>
  <dcterms:modified xsi:type="dcterms:W3CDTF">2021-11-01T07:39:37Z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74A780539C1D4C0D99F61B45000B50E0</vt:lpwstr>
  </property>
  <property fmtid="{D5CDD505-2E9C-101B-9397-08002B2CF9AE}" pid="3" name="KSOProductBuildVer">
    <vt:lpwstr>2052-11.1.0.10938</vt:lpwstr>
  </property>
</Properties>
</file>