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0" r:id="rId4"/>
    <p:sldId id="271" r:id="rId5"/>
    <p:sldId id="257" r:id="rId6"/>
    <p:sldId id="259" r:id="rId7"/>
    <p:sldId id="267" r:id="rId8"/>
    <p:sldId id="260" r:id="rId9"/>
    <p:sldId id="262" r:id="rId10"/>
    <p:sldId id="263" r:id="rId11"/>
    <p:sldId id="261" r:id="rId12"/>
    <p:sldId id="264" r:id="rId13"/>
    <p:sldId id="258" r:id="rId14"/>
    <p:sldId id="265" r:id="rId15"/>
    <p:sldId id="26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9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57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80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6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93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8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4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8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7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35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21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0C2E-9FD2-4F1C-B801-FA32D73694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88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556" y="1013875"/>
            <a:ext cx="9144000" cy="2387600"/>
          </a:xfrm>
        </p:spPr>
        <p:txBody>
          <a:bodyPr/>
          <a:lstStyle/>
          <a:p>
            <a:r>
              <a:rPr lang="en-GB" dirty="0" smtClean="0"/>
              <a:t>Version Control</a:t>
            </a:r>
            <a:br>
              <a:rPr lang="en-GB" dirty="0" smtClean="0"/>
            </a:br>
            <a:r>
              <a:rPr lang="en-GB" sz="4000" dirty="0" smtClean="0"/>
              <a:t>for Game Developers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556" y="3493550"/>
            <a:ext cx="9144000" cy="1655762"/>
          </a:xfrm>
        </p:spPr>
        <p:txBody>
          <a:bodyPr/>
          <a:lstStyle/>
          <a:p>
            <a:r>
              <a:rPr lang="en-GB" dirty="0" smtClean="0"/>
              <a:t>Benjamin Kenwright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324027" y="4504143"/>
            <a:ext cx="3843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Short Introduction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4242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708" y="206226"/>
            <a:ext cx="10515600" cy="1325563"/>
          </a:xfrm>
        </p:spPr>
        <p:txBody>
          <a:bodyPr/>
          <a:lstStyle/>
          <a:p>
            <a:r>
              <a:rPr lang="en-GB" dirty="0" smtClean="0"/>
              <a:t>Is it 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708" y="14536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YES!   - Lots of people use it (i.e., industry standard)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76" y="2119206"/>
            <a:ext cx="9289377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267" y="4068952"/>
            <a:ext cx="3117194" cy="850850"/>
          </a:xfrm>
          <a:prstGeom prst="rect">
            <a:avLst/>
          </a:prstGeom>
        </p:spPr>
      </p:pic>
      <p:pic>
        <p:nvPicPr>
          <p:cNvPr id="1026" name="Picture 2" descr="http://cdn2.ubergizmo.com/wp-content/uploads/2015/04/backup-androi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461" y="3678631"/>
            <a:ext cx="2435560" cy="163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287" y="4919802"/>
            <a:ext cx="2433747" cy="13680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755" y="2280063"/>
            <a:ext cx="3133448" cy="13985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030" y="3792431"/>
            <a:ext cx="2105837" cy="14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it expensive and difficult to setup?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7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it expensive and difficult to setup?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u="sng" dirty="0" smtClean="0"/>
              <a:t>NO</a:t>
            </a:r>
          </a:p>
          <a:p>
            <a:endParaRPr lang="en-GB" dirty="0" smtClean="0"/>
          </a:p>
          <a:p>
            <a:r>
              <a:rPr lang="en-GB" dirty="0" smtClean="0"/>
              <a:t>Lots of types:</a:t>
            </a:r>
          </a:p>
          <a:p>
            <a:pPr lvl="1"/>
            <a:r>
              <a:rPr lang="en-GB" dirty="0" smtClean="0"/>
              <a:t>Git, </a:t>
            </a:r>
            <a:r>
              <a:rPr lang="en-GB" dirty="0" err="1" smtClean="0"/>
              <a:t>svn</a:t>
            </a:r>
            <a:r>
              <a:rPr lang="en-GB" dirty="0" smtClean="0"/>
              <a:t>, hg</a:t>
            </a:r>
          </a:p>
          <a:p>
            <a:r>
              <a:rPr lang="en-GB" dirty="0" smtClean="0"/>
              <a:t>Lots of free software with GUIs and online articles/tutorials</a:t>
            </a:r>
          </a:p>
          <a:p>
            <a:r>
              <a:rPr lang="en-GB" dirty="0" smtClean="0"/>
              <a:t>Lots of free resources:</a:t>
            </a:r>
          </a:p>
          <a:p>
            <a:pPr lvl="1"/>
            <a:r>
              <a:rPr lang="en-GB" dirty="0" err="1" smtClean="0"/>
              <a:t>Bitbucket</a:t>
            </a:r>
            <a:r>
              <a:rPr lang="en-GB" dirty="0" smtClean="0"/>
              <a:t>*, </a:t>
            </a:r>
            <a:r>
              <a:rPr lang="en-GB" dirty="0" err="1" smtClean="0"/>
              <a:t>github</a:t>
            </a:r>
            <a:r>
              <a:rPr lang="en-GB" dirty="0" smtClean="0"/>
              <a:t>, </a:t>
            </a:r>
            <a:r>
              <a:rPr lang="en-GB" dirty="0" err="1" smtClean="0"/>
              <a:t>sourceforge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778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doesn’t everyone use Version Control?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Intimidating</a:t>
            </a:r>
          </a:p>
          <a:p>
            <a:r>
              <a:rPr lang="en-GB" dirty="0" smtClean="0"/>
              <a:t>Think it’s too complex</a:t>
            </a:r>
          </a:p>
          <a:p>
            <a:r>
              <a:rPr lang="en-GB" dirty="0" smtClean="0"/>
              <a:t>Bad experience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829" b="6460"/>
          <a:stretch/>
        </p:blipFill>
        <p:spPr>
          <a:xfrm>
            <a:off x="4783244" y="2402237"/>
            <a:ext cx="6127562" cy="3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3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Resources/Further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Massive amount of information online</a:t>
            </a:r>
          </a:p>
          <a:p>
            <a:r>
              <a:rPr lang="en-GB" dirty="0" smtClean="0"/>
              <a:t>Lots online books/pdfs</a:t>
            </a:r>
          </a:p>
          <a:p>
            <a:r>
              <a:rPr lang="en-GB" dirty="0" smtClean="0"/>
              <a:t>Books on amazon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294" y="3026529"/>
            <a:ext cx="1933575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935" y="3121779"/>
            <a:ext cx="20097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3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Much </a:t>
            </a:r>
            <a:r>
              <a:rPr lang="en-GB" b="1" dirty="0" smtClean="0"/>
              <a:t>more</a:t>
            </a:r>
            <a:r>
              <a:rPr lang="en-GB" dirty="0" smtClean="0"/>
              <a:t> than just a `file’ backup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Collaboration</a:t>
            </a:r>
          </a:p>
          <a:p>
            <a:r>
              <a:rPr lang="en-GB" dirty="0" smtClean="0"/>
              <a:t>Detailed History</a:t>
            </a:r>
          </a:p>
          <a:p>
            <a:r>
              <a:rPr lang="en-GB" dirty="0" smtClean="0"/>
              <a:t>Better Deployment</a:t>
            </a:r>
          </a:p>
          <a:p>
            <a:r>
              <a:rPr lang="en-GB" dirty="0" smtClean="0"/>
              <a:t>Backup/Security</a:t>
            </a:r>
          </a:p>
          <a:p>
            <a:pPr marL="0" indent="0">
              <a:buNone/>
            </a:pPr>
            <a:r>
              <a:rPr lang="en-GB" dirty="0" smtClean="0"/>
              <a:t>Additional features</a:t>
            </a:r>
          </a:p>
          <a:p>
            <a:r>
              <a:rPr lang="en-GB" dirty="0" smtClean="0"/>
              <a:t>File portability</a:t>
            </a:r>
          </a:p>
          <a:p>
            <a:r>
              <a:rPr lang="en-GB" dirty="0" smtClean="0"/>
              <a:t>Keyword substitution</a:t>
            </a:r>
          </a:p>
          <a:p>
            <a:r>
              <a:rPr lang="en-GB" dirty="0" smtClean="0"/>
              <a:t>Locking</a:t>
            </a:r>
          </a:p>
          <a:p>
            <a:r>
              <a:rPr lang="en-GB" dirty="0" smtClean="0"/>
              <a:t>Externals</a:t>
            </a:r>
          </a:p>
          <a:p>
            <a:r>
              <a:rPr lang="en-GB" dirty="0" smtClean="0"/>
              <a:t>Network model</a:t>
            </a:r>
          </a:p>
          <a:p>
            <a:r>
              <a:rPr lang="en-GB" dirty="0" smtClean="0"/>
              <a:t>Hooks (Automation)</a:t>
            </a:r>
          </a:p>
          <a:p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93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started (create a `test’ repository)</a:t>
            </a:r>
          </a:p>
          <a:p>
            <a:r>
              <a:rPr lang="en-GB" dirty="0" smtClean="0"/>
              <a:t>Experiment (don’t be afraid)</a:t>
            </a:r>
          </a:p>
          <a:p>
            <a:r>
              <a:rPr lang="en-GB" dirty="0" smtClean="0"/>
              <a:t>Get into the `habit’ of using Version Control Early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4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Roadmap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 you manage your data?</a:t>
            </a:r>
          </a:p>
          <a:p>
            <a:r>
              <a:rPr lang="en-GB" dirty="0" smtClean="0"/>
              <a:t>What is Version Control?</a:t>
            </a:r>
          </a:p>
          <a:p>
            <a:r>
              <a:rPr lang="en-GB" dirty="0" smtClean="0"/>
              <a:t>Why do we use Version Control?</a:t>
            </a:r>
          </a:p>
          <a:p>
            <a:r>
              <a:rPr lang="en-GB" dirty="0" smtClean="0"/>
              <a:t>Advantages and Applications</a:t>
            </a:r>
          </a:p>
          <a:p>
            <a:r>
              <a:rPr lang="en-GB" dirty="0" smtClean="0"/>
              <a:t>How Version Control Works</a:t>
            </a:r>
          </a:p>
          <a:p>
            <a:r>
              <a:rPr lang="en-GB" dirty="0" smtClean="0"/>
              <a:t>Conclusion/Discussion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1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 we backup our work?</a:t>
            </a:r>
          </a:p>
          <a:p>
            <a:pPr lvl="1"/>
            <a:r>
              <a:rPr lang="en-GB" dirty="0" smtClean="0"/>
              <a:t>USB/Hard-drive/email</a:t>
            </a:r>
          </a:p>
          <a:p>
            <a:pPr lvl="1"/>
            <a:r>
              <a:rPr lang="en-GB" dirty="0" smtClean="0"/>
              <a:t>Revisions – file_v1.txt, file_v2.txt, file_v3.txt</a:t>
            </a:r>
            <a:r>
              <a:rPr lang="en-GB" dirty="0"/>
              <a:t> </a:t>
            </a:r>
            <a:r>
              <a:rPr lang="en-GB" dirty="0" smtClean="0"/>
              <a:t>(date/times)</a:t>
            </a:r>
          </a:p>
          <a:p>
            <a:pPr lvl="1"/>
            <a:r>
              <a:rPr lang="en-GB" dirty="0" smtClean="0"/>
              <a:t>Two people working on the same file keep track of changes?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091" b="5800"/>
          <a:stretch/>
        </p:blipFill>
        <p:spPr>
          <a:xfrm>
            <a:off x="1458132" y="3700435"/>
            <a:ext cx="8164861" cy="261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3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77" y="365125"/>
            <a:ext cx="9297692" cy="601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5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is Version Control?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7" y="1527508"/>
            <a:ext cx="6544408" cy="4947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7575" y="2372036"/>
            <a:ext cx="48190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Also referred to as:</a:t>
            </a:r>
          </a:p>
          <a:p>
            <a:r>
              <a:rPr lang="en-GB" sz="2400" dirty="0" smtClean="0"/>
              <a:t>Version control systems (VCS) </a:t>
            </a:r>
          </a:p>
          <a:p>
            <a:r>
              <a:rPr lang="en-GB" sz="2400" dirty="0" smtClean="0"/>
              <a:t>Software Configuration Management</a:t>
            </a:r>
          </a:p>
          <a:p>
            <a:r>
              <a:rPr lang="en-GB" sz="2400" dirty="0" smtClean="0"/>
              <a:t>Revision Control</a:t>
            </a:r>
          </a:p>
          <a:p>
            <a:r>
              <a:rPr lang="en-GB" sz="2400" dirty="0" smtClean="0"/>
              <a:t>Source Control</a:t>
            </a:r>
          </a:p>
        </p:txBody>
      </p:sp>
    </p:spTree>
    <p:extLst>
      <p:ext uri="{BB962C8B-B14F-4D97-AF65-F5344CB8AC3E}">
        <p14:creationId xmlns:p14="http://schemas.microsoft.com/office/powerpoint/2010/main" val="161116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015" y="313532"/>
            <a:ext cx="93235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 smtClean="0"/>
              <a:t>Version control (also known as Revision Control) is the management of multiple revisions of the same information</a:t>
            </a: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40410" y="122386"/>
            <a:ext cx="8274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 </a:t>
            </a:r>
            <a:r>
              <a:rPr lang="en-GB" sz="9600" dirty="0" smtClean="0"/>
              <a:t>“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46" t="844" r="1223" b="1686"/>
          <a:stretch/>
        </p:blipFill>
        <p:spPr>
          <a:xfrm>
            <a:off x="2955010" y="2402238"/>
            <a:ext cx="5139729" cy="422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5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`What’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Tool for managing changes to a set of files</a:t>
            </a:r>
          </a:p>
          <a:p>
            <a:r>
              <a:rPr lang="en-GB" dirty="0" smtClean="0"/>
              <a:t>Each set of changes is saved as a new revision of the file</a:t>
            </a:r>
          </a:p>
          <a:p>
            <a:r>
              <a:rPr lang="en-GB" dirty="0" smtClean="0"/>
              <a:t>Allows users to recover old revisions reliably</a:t>
            </a:r>
          </a:p>
          <a:p>
            <a:r>
              <a:rPr lang="en-GB" dirty="0" smtClean="0"/>
              <a:t>Helps manage conflicting changes made by different users</a:t>
            </a:r>
          </a:p>
          <a:p>
            <a:r>
              <a:rPr lang="en-GB" dirty="0" smtClean="0"/>
              <a:t>Backup/security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07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should we use Version Control?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Works like a `save as’ function</a:t>
            </a:r>
          </a:p>
          <a:p>
            <a:r>
              <a:rPr lang="en-GB" dirty="0" smtClean="0"/>
              <a:t>Enables parallel development</a:t>
            </a:r>
          </a:p>
          <a:p>
            <a:r>
              <a:rPr lang="en-GB" dirty="0" smtClean="0"/>
              <a:t>Brings collaboration between developers</a:t>
            </a:r>
          </a:p>
          <a:p>
            <a:r>
              <a:rPr lang="en-GB" dirty="0" smtClean="0"/>
              <a:t>Maintains history of the whole project</a:t>
            </a:r>
          </a:p>
          <a:p>
            <a:r>
              <a:rPr lang="en-GB" dirty="0" smtClean="0"/>
              <a:t>Enables reversibility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3459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it 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3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336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Version Control for Game Developers</vt:lpstr>
      <vt:lpstr>Roadmap</vt:lpstr>
      <vt:lpstr>Example….</vt:lpstr>
      <vt:lpstr>PowerPoint Presentation</vt:lpstr>
      <vt:lpstr>So what is Version Control?</vt:lpstr>
      <vt:lpstr>PowerPoint Presentation</vt:lpstr>
      <vt:lpstr>`What’</vt:lpstr>
      <vt:lpstr>Why should we use Version Control?</vt:lpstr>
      <vt:lpstr>Is it important?</vt:lpstr>
      <vt:lpstr>Is it important?</vt:lpstr>
      <vt:lpstr>Is it expensive and difficult to setup?</vt:lpstr>
      <vt:lpstr>Is it expensive and difficult to setup?</vt:lpstr>
      <vt:lpstr>Why doesn’t everyone use Version Control?</vt:lpstr>
      <vt:lpstr>Resources/Further Information</vt:lpstr>
      <vt:lpstr>Much more than just a `file’ backup system</vt:lpstr>
      <vt:lpstr>Conclusion</vt:lpstr>
    </vt:vector>
  </TitlesOfParts>
  <Company>Edinburgh Napier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for Game Developers</dc:title>
  <dc:creator>Kenwright, Ben</dc:creator>
  <cp:lastModifiedBy>Computer</cp:lastModifiedBy>
  <cp:revision>33</cp:revision>
  <dcterms:created xsi:type="dcterms:W3CDTF">2015-06-09T09:28:42Z</dcterms:created>
  <dcterms:modified xsi:type="dcterms:W3CDTF">2018-03-01T11:44:17Z</dcterms:modified>
</cp:coreProperties>
</file>