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E62C-28D0-4913-8B7B-1EAE5622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92F706-11FD-464C-8935-A635534B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C091F-A81B-486B-B6A3-4CE9B470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5250-AD9A-48F0-A45D-A200A5A7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D9C63-1A8F-48F7-9D75-6610558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AF07-AA70-4D94-B8CD-00FBAA92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B69DE1-2667-4832-9C2F-9395AF87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F5B49-AC54-480B-96EC-8E2F581B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BF984-228E-4D48-B64F-EE0B75B4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A5BD1-B774-4FA8-9BC7-4F3AA9D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E81EC5-F6D0-44F5-BC03-EEDEED003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93086-8D02-4287-8208-2CB317683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3CD07-4CF6-4DAC-935E-FA478A5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35B50-2BD0-480A-B7B8-4CABC61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433E2-DF84-43B2-8D82-8501A918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4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21F4F-9BD2-4360-9A28-DF0428A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1F96F-3F02-45DD-BE26-CE26A1E6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71F05-ED31-487A-83BA-33B94DFD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2F1A6F-205B-411C-BB9E-26032EF6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4809D-527E-4641-9BD8-F9834DDB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0C3A-9668-4431-8218-4200856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2A4942-0F17-411C-A023-005AFBE1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56516-C6EF-42E5-8068-0A6890F1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E382F-16F6-4136-BAA5-667EF88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8474E-ED61-45FB-9089-7F8F0B4A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744F8-9844-4138-B230-D72C9DA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82914-4DBC-4153-B6C4-5FF694D3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7D8892-DBD0-4774-89C5-E1801AEF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0AAB89-2D2C-491E-885D-56D9E7D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C2D41-5609-447E-8BE1-76A0A41E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7216A-F02B-42B5-B63D-A0DBE22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E4337-D87E-4BE3-A245-8BB9E5BF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DA424-26AD-4353-A2F9-79CE376B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A40E8-C14A-47B5-8362-4E228782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23B4B3-46F5-43B6-B409-0B35355B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4C8BEF-61E8-4E30-B8D5-6FAF6405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19CC22-8A98-43E6-82CE-1C42AD3A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4E8E2C-286A-4AEF-B635-0FAB47AE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35737A-1746-4C04-8BD0-1F9833B5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8E62-5465-445F-8F41-5555CCCE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CBD669-1674-4070-843C-969DAF6D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005B6-F55E-48B5-83D2-D329B31C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5F10E8-0209-4A64-AD72-6730C407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61BF3F-D99C-4059-BAE1-17A7CEE1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2EBD16-C6D7-4A05-8A7C-CD3D61DF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5B3518-3BB2-4102-89BC-A08D71CB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1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3F991-FF3D-4CE0-86D9-B21B1ADC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AC5F-B317-4A9C-BBBC-2A64725F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39658-D6F1-43C5-850A-FBA5B67E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665559-48B4-412A-B79E-6E78A90E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9B98F9-12FF-4D02-84E4-49589E0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EF52B0-1C89-4D18-8B4D-C7CF8EA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6166A-FDB8-44B6-ABE7-C08C8571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4C20D-85DB-4708-89B7-A2304AA6B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CECE0E-56EA-4AFD-A26C-E074A7F7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E5E125-F4FD-4F71-85E4-E054BEF5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56A71-9E5F-4CEE-AE3E-4E7871C5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E00F8-628F-4BCD-A03F-D3D5DECE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01646A-7F32-42E1-96D9-D8D28485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422491-B535-46B0-BB4C-CD9578EC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FAB-4EA1-4020-A9FB-2B6A6CD6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F62D-8399-4A2E-9717-FF4E836D96E0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87AD8-A96C-41F7-A367-E93340FA3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C49C0-B16A-4366-96B9-022824A79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6761-87AC-4A18-80B8-1EE129EB31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24F1CFC-2E2D-4A67-9C23-F90E5C26D3B3}"/>
              </a:ext>
            </a:extLst>
          </p:cNvPr>
          <p:cNvGrpSpPr/>
          <p:nvPr/>
        </p:nvGrpSpPr>
        <p:grpSpPr>
          <a:xfrm>
            <a:off x="1190625" y="476250"/>
            <a:ext cx="9810749" cy="5778421"/>
            <a:chOff x="1190625" y="476250"/>
            <a:chExt cx="9810749" cy="577842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8279FAD-D50A-46D4-94F6-10CFC999F18C}"/>
                </a:ext>
              </a:extLst>
            </p:cNvPr>
            <p:cNvSpPr/>
            <p:nvPr/>
          </p:nvSpPr>
          <p:spPr>
            <a:xfrm>
              <a:off x="1190625" y="476250"/>
              <a:ext cx="9810749" cy="5778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471D9F9E-5CAE-472E-800A-4B5B9ED61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10" t="27602" r="9378" b="5801"/>
            <a:stretch/>
          </p:blipFill>
          <p:spPr>
            <a:xfrm>
              <a:off x="1409699" y="4571999"/>
              <a:ext cx="9572264" cy="162388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EF5F279-B5E4-4870-A094-7668A106F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10" t="27343" r="9378" b="6061"/>
            <a:stretch/>
          </p:blipFill>
          <p:spPr>
            <a:xfrm>
              <a:off x="1409699" y="2838450"/>
              <a:ext cx="9572264" cy="1623887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EBBD9D8-09BE-4F7A-B603-A8273F080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10" t="28902" r="9378" b="5673"/>
            <a:stretch/>
          </p:blipFill>
          <p:spPr>
            <a:xfrm>
              <a:off x="1374068" y="1209675"/>
              <a:ext cx="9572265" cy="1595311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4B0EAAA-E920-4A3C-9325-1994434033C0}"/>
                </a:ext>
              </a:extLst>
            </p:cNvPr>
            <p:cNvSpPr txBox="1"/>
            <p:nvPr/>
          </p:nvSpPr>
          <p:spPr>
            <a:xfrm>
              <a:off x="1262423" y="4402722"/>
              <a:ext cx="37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A79F036-7207-4D7B-A1AE-9C8B52E1B989}"/>
                </a:ext>
              </a:extLst>
            </p:cNvPr>
            <p:cNvSpPr txBox="1"/>
            <p:nvPr/>
          </p:nvSpPr>
          <p:spPr>
            <a:xfrm>
              <a:off x="1252807" y="2634528"/>
              <a:ext cx="37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F20CD2F-B157-4EE7-9F11-D141FB700537}"/>
                </a:ext>
              </a:extLst>
            </p:cNvPr>
            <p:cNvSpPr txBox="1"/>
            <p:nvPr/>
          </p:nvSpPr>
          <p:spPr>
            <a:xfrm>
              <a:off x="1243193" y="955810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A504A91-11C1-4C9D-A7EA-93170E19B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3" t="21273" r="9474" b="71277"/>
            <a:stretch/>
          </p:blipFill>
          <p:spPr>
            <a:xfrm>
              <a:off x="1374067" y="694660"/>
              <a:ext cx="9627307" cy="181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9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8279FAD-D50A-46D4-94F6-10CFC999F18C}"/>
              </a:ext>
            </a:extLst>
          </p:cNvPr>
          <p:cNvSpPr/>
          <p:nvPr/>
        </p:nvSpPr>
        <p:spPr>
          <a:xfrm>
            <a:off x="1190625" y="476250"/>
            <a:ext cx="9810749" cy="5778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E20702-9F97-4F89-B2E0-CD5FF05F6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28377" r="8261" b="3855"/>
          <a:stretch/>
        </p:blipFill>
        <p:spPr>
          <a:xfrm>
            <a:off x="1282345" y="3052698"/>
            <a:ext cx="9810750" cy="165244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EBBD9D8-09BE-4F7A-B603-A8273F080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28902" r="9378" b="5673"/>
          <a:stretch/>
        </p:blipFill>
        <p:spPr>
          <a:xfrm>
            <a:off x="1374068" y="1209675"/>
            <a:ext cx="9572265" cy="159531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4B0EAAA-E920-4A3C-9325-1994434033C0}"/>
              </a:ext>
            </a:extLst>
          </p:cNvPr>
          <p:cNvSpPr txBox="1"/>
          <p:nvPr/>
        </p:nvSpPr>
        <p:spPr>
          <a:xfrm>
            <a:off x="1252807" y="4882981"/>
            <a:ext cx="3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79F036-7207-4D7B-A1AE-9C8B52E1B989}"/>
              </a:ext>
            </a:extLst>
          </p:cNvPr>
          <p:cNvSpPr txBox="1"/>
          <p:nvPr/>
        </p:nvSpPr>
        <p:spPr>
          <a:xfrm>
            <a:off x="1252807" y="2705580"/>
            <a:ext cx="3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20CD2F-B157-4EE7-9F11-D141FB700537}"/>
              </a:ext>
            </a:extLst>
          </p:cNvPr>
          <p:cNvSpPr txBox="1"/>
          <p:nvPr/>
        </p:nvSpPr>
        <p:spPr>
          <a:xfrm>
            <a:off x="1243193" y="955810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A504A91-11C1-4C9D-A7EA-93170E19B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21273" r="9474" b="71277"/>
          <a:stretch/>
        </p:blipFill>
        <p:spPr>
          <a:xfrm>
            <a:off x="1374067" y="694660"/>
            <a:ext cx="9627307" cy="1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52DE954-A263-48CC-9948-A16FEFCB9ADB}"/>
              </a:ext>
            </a:extLst>
          </p:cNvPr>
          <p:cNvSpPr/>
          <p:nvPr/>
        </p:nvSpPr>
        <p:spPr>
          <a:xfrm>
            <a:off x="1190625" y="476250"/>
            <a:ext cx="9810749" cy="5949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777388A-09D4-4150-AD0E-D8C60F65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21273" r="9474" b="71277"/>
          <a:stretch/>
        </p:blipFill>
        <p:spPr>
          <a:xfrm>
            <a:off x="1349766" y="848880"/>
            <a:ext cx="9627307" cy="1816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28053D3-A330-459D-BF32-64E4E707E3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28756" r="9255" b="5878"/>
          <a:stretch/>
        </p:blipFill>
        <p:spPr>
          <a:xfrm>
            <a:off x="1398367" y="1128206"/>
            <a:ext cx="9578706" cy="15939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6567894-244A-4A64-8432-B6BC69A7D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t="24283" r="9765" b="6632"/>
          <a:stretch/>
        </p:blipFill>
        <p:spPr>
          <a:xfrm>
            <a:off x="1438453" y="2819800"/>
            <a:ext cx="9508134" cy="16845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871B8BC-219E-4F28-98C6-114672AC3379}"/>
              </a:ext>
            </a:extLst>
          </p:cNvPr>
          <p:cNvSpPr txBox="1"/>
          <p:nvPr/>
        </p:nvSpPr>
        <p:spPr>
          <a:xfrm>
            <a:off x="1214927" y="2481246"/>
            <a:ext cx="3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45F6C5-EEE4-423C-95F7-CD5E4FC213A5}"/>
              </a:ext>
            </a:extLst>
          </p:cNvPr>
          <p:cNvSpPr txBox="1"/>
          <p:nvPr/>
        </p:nvSpPr>
        <p:spPr>
          <a:xfrm>
            <a:off x="1214927" y="95892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54A37A-D1D3-470B-B806-148E3FDA3395}"/>
              </a:ext>
            </a:extLst>
          </p:cNvPr>
          <p:cNvSpPr txBox="1"/>
          <p:nvPr/>
        </p:nvSpPr>
        <p:spPr>
          <a:xfrm>
            <a:off x="1245413" y="4301121"/>
            <a:ext cx="3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24" name="Grafik 2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9DD3C69-1388-4DCF-AC6D-9588DEFFA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9" t="24194" r="9765" b="5822"/>
          <a:stretch/>
        </p:blipFill>
        <p:spPr>
          <a:xfrm>
            <a:off x="1438452" y="4639675"/>
            <a:ext cx="9508135" cy="17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0E5167-6662-4900-834C-F5FC00835DC8}"/>
              </a:ext>
            </a:extLst>
          </p:cNvPr>
          <p:cNvGrpSpPr/>
          <p:nvPr/>
        </p:nvGrpSpPr>
        <p:grpSpPr>
          <a:xfrm>
            <a:off x="1063783" y="791170"/>
            <a:ext cx="9792812" cy="5452467"/>
            <a:chOff x="1063783" y="791170"/>
            <a:chExt cx="9792812" cy="5452467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17FE27A-BA1F-48E0-A2B7-ED9483344744}"/>
                </a:ext>
              </a:extLst>
            </p:cNvPr>
            <p:cNvSpPr/>
            <p:nvPr/>
          </p:nvSpPr>
          <p:spPr>
            <a:xfrm>
              <a:off x="1063783" y="791171"/>
              <a:ext cx="9789955" cy="5452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F90F7AD-D69C-4A36-8E8A-6AED43002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8" t="24219" r="9719" b="5000"/>
            <a:stretch/>
          </p:blipFill>
          <p:spPr>
            <a:xfrm>
              <a:off x="1335405" y="2718167"/>
              <a:ext cx="9521190" cy="1725930"/>
            </a:xfrm>
            <a:prstGeom prst="rect">
              <a:avLst/>
            </a:prstGeom>
          </p:spPr>
        </p:pic>
        <p:pic>
          <p:nvPicPr>
            <p:cNvPr id="9" name="Grafik 8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352ED5-5A2B-4C9B-A6CE-F93E2213A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8" t="24219" r="9719" b="5000"/>
            <a:stretch/>
          </p:blipFill>
          <p:spPr>
            <a:xfrm>
              <a:off x="1335405" y="4510504"/>
              <a:ext cx="9521190" cy="172593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1A04BDFF-ECAF-420C-A64B-25091267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3" t="28510" r="9617" b="7384"/>
            <a:stretch/>
          </p:blipFill>
          <p:spPr>
            <a:xfrm>
              <a:off x="1335405" y="1025099"/>
              <a:ext cx="9521190" cy="156023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D7BDD683-A21B-4DF9-96CF-FAD1F2971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21361" r="9610" b="71767"/>
            <a:stretch/>
          </p:blipFill>
          <p:spPr>
            <a:xfrm>
              <a:off x="1335405" y="791170"/>
              <a:ext cx="9521190" cy="16752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8935C88-10A5-4928-98FF-604D1FA36EFA}"/>
                </a:ext>
              </a:extLst>
            </p:cNvPr>
            <p:cNvSpPr txBox="1"/>
            <p:nvPr/>
          </p:nvSpPr>
          <p:spPr>
            <a:xfrm>
              <a:off x="1063784" y="2651760"/>
              <a:ext cx="37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65DB3A4-5618-4652-9837-866015B7E342}"/>
                </a:ext>
              </a:extLst>
            </p:cNvPr>
            <p:cNvSpPr txBox="1"/>
            <p:nvPr/>
          </p:nvSpPr>
          <p:spPr>
            <a:xfrm>
              <a:off x="1063783" y="956892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0778A45-9692-4E67-A4E4-9D01EF9D32F6}"/>
                </a:ext>
              </a:extLst>
            </p:cNvPr>
            <p:cNvSpPr txBox="1"/>
            <p:nvPr/>
          </p:nvSpPr>
          <p:spPr>
            <a:xfrm>
              <a:off x="1063783" y="4444097"/>
              <a:ext cx="371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4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Mühlemann</dc:creator>
  <cp:lastModifiedBy>Dirk Mühlemann</cp:lastModifiedBy>
  <cp:revision>21</cp:revision>
  <dcterms:created xsi:type="dcterms:W3CDTF">2021-01-05T09:47:41Z</dcterms:created>
  <dcterms:modified xsi:type="dcterms:W3CDTF">2021-04-17T14:33:48Z</dcterms:modified>
</cp:coreProperties>
</file>