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C5ACA-7F29-4688-9704-4761ABEE2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433AFE-6F20-442B-85DB-073E3841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06555-9973-4CD4-B2EA-6988A09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FE540-AC04-4024-B0C4-4FABE6C2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C716A-BBAB-4FD3-8666-59DC4DDA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30071-529A-456E-B272-88F1AF07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2B52C1-5AF5-4079-B4C1-39F82F07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3F284-3E02-4550-9E79-01C7D12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477D4-C263-4C38-AF9C-D461D67E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031210-A9B1-4643-8D99-A646B29A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28225C-1FFE-42C1-824D-AAEBD333A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429E5D-DED9-4A6E-BA32-6045111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D3AFF-F5E0-43AB-9CEC-BC876A2A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AF70A-D35B-462F-916D-E831E3F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8C537-7ED1-44DA-AC4A-3FCB389B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E2197-FCE7-4931-8717-AE7E5F3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83E7B-2EB8-488E-89FE-751079E9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A14C7-A353-477B-9509-C9D30486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699475-E1E2-4AAC-9F86-2FCB2B1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4382E-212A-49A5-9E43-C9FB42C9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4F747-E891-4480-94C1-27076DDF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75B7A-2CC6-4392-9CC7-E0755840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1EBCF-AF5E-4C41-A59B-637FED66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C180D-E57E-48FD-AA51-805AD666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DDE2E-6597-469C-82F9-EDE507C7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64554-ACC9-406F-9738-ECA1225F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77C5D-D705-4ADB-B780-DB678455B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FF0ACE-30C6-49CF-ABE3-6E6143C3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38E66-41BD-44EF-B260-6E96A631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F2F60-E5F3-49DE-A5AB-CAEE615E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DF2B7-86C7-43ED-89C7-85EAFD25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AF308-0E2D-4FBC-B214-33DC5EB0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3268C8-9171-4673-B370-6A7EC795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B5E6A7-5303-42A0-A3F1-DEB0086F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31F7A4-C739-4A57-A4C8-F8EABF9A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667EC-B6B3-4A54-B3B4-2A2575695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362DAA-BB4B-4B46-975C-CEC5481D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7EA5DC-8D4A-41E7-A06E-3A6F81D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9BD5EB-3F83-4FBB-90A8-26418193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65C49-7035-4263-8B57-AC4E21D7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E0F12E-581B-484E-9391-C53EF9C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D5E36-E826-4179-A288-E9D4F46E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2F115-84BA-49BC-86AB-CBCE4A7B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B7F1C0-223B-4A34-B0FD-3D482D4A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3E3B9-6C5A-4266-9830-50ECAF4F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E36B30-D5F1-4352-893B-3CBC66BE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72C4B-DFDF-47A6-B979-B4ABEF3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0F8E8-97A4-4D19-981A-B39769FB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154CF-EBB0-4A0A-9644-AA26DAD8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4B48C1-4630-4BEE-B5CD-E25CA861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FD8CA-9219-4B4C-8015-AF2A9B57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28509-96F1-4C9F-B0DB-8DC25F1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7F7F8-CAD0-435D-95AC-9B87CFA1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305486-25C5-4069-B779-AAE5097C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523ED-B4A9-452B-B28F-994A4A70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D3AC0D-9B94-478A-A14F-C9A8E71B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11785-A8CB-4A85-91EB-CF8FFBAD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C429-2A1C-4CFD-8A57-41D6776F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C67D5C-9412-4CA3-A440-C3007F6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E6B4FD-99AE-448F-B8A7-1D04EEF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94809E-B603-4199-B4E7-40EC2FC5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A2D3-7CC0-4B61-8143-3B1DD9FE41F9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494C3-7AB6-411D-B47D-362B80D6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A98BC-505A-417F-8EF5-8877883A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EA5E-9DD5-4FD1-B27B-B3ADEFB50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9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88BA522-42A6-42F8-9D5D-33456CE60917}"/>
              </a:ext>
            </a:extLst>
          </p:cNvPr>
          <p:cNvGrpSpPr/>
          <p:nvPr/>
        </p:nvGrpSpPr>
        <p:grpSpPr>
          <a:xfrm>
            <a:off x="109058" y="1275126"/>
            <a:ext cx="12020926" cy="4035105"/>
            <a:chOff x="109058" y="1275126"/>
            <a:chExt cx="12020926" cy="403510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CD95650-97CF-4BB6-B8FE-9B6472DF6555}"/>
                </a:ext>
              </a:extLst>
            </p:cNvPr>
            <p:cNvSpPr/>
            <p:nvPr/>
          </p:nvSpPr>
          <p:spPr>
            <a:xfrm>
              <a:off x="109058" y="1275126"/>
              <a:ext cx="11992694" cy="4035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F1D4D00-8CCE-4DF8-8A24-1787CD90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23" y="1275128"/>
              <a:ext cx="2895257" cy="193017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4DC5042-9DC9-474F-A785-7CA88236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780" y="1275128"/>
              <a:ext cx="2895257" cy="1930172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902B1D7-628C-4426-B4BA-A24084EA1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8837" y="1275127"/>
              <a:ext cx="2971457" cy="1980972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0226C58-A51E-48F6-9011-C5DE76A1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294" y="1275127"/>
              <a:ext cx="2971457" cy="198097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01638CA-38BB-462F-B428-D7C7CFCA3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23" y="3256100"/>
              <a:ext cx="2971458" cy="1980972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48DF843-E563-4922-A60F-0E4AE37C6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777" y="3256099"/>
              <a:ext cx="2895259" cy="193017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E3D97E5F-00C2-4730-AA4A-61E7B651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267" y="3256099"/>
              <a:ext cx="2895260" cy="1930173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BCD1244-438C-4B43-8337-37C6F157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526" y="3256100"/>
              <a:ext cx="2971458" cy="1980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1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578DF1-68ED-46F0-89CA-52A9A36FFD5B}"/>
              </a:ext>
            </a:extLst>
          </p:cNvPr>
          <p:cNvGrpSpPr/>
          <p:nvPr/>
        </p:nvGrpSpPr>
        <p:grpSpPr>
          <a:xfrm>
            <a:off x="349321" y="976044"/>
            <a:ext cx="11627046" cy="4045931"/>
            <a:chOff x="349321" y="976044"/>
            <a:chExt cx="11627046" cy="40459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47E7DB8-32B4-4380-9E87-915D98C7DA69}"/>
                </a:ext>
              </a:extLst>
            </p:cNvPr>
            <p:cNvSpPr/>
            <p:nvPr/>
          </p:nvSpPr>
          <p:spPr>
            <a:xfrm>
              <a:off x="349321" y="976044"/>
              <a:ext cx="11410334" cy="4045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BCEC1D4-FBF3-4EC2-A529-E67EC212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69" y="1054101"/>
              <a:ext cx="2943546" cy="196236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0CD835-1E8D-4F15-AAC7-B54325D1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819" y="1054101"/>
              <a:ext cx="2943546" cy="196236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C7F3044-191F-4A86-A52B-D2CD4A942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293" y="1054099"/>
              <a:ext cx="2943545" cy="1962363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DE0A814-9AEB-4334-A2BE-4ECAE3DB0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831" y="1054102"/>
              <a:ext cx="2943533" cy="196235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3237531-38E1-4EEB-BE40-0273C85F2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346" y="3016462"/>
              <a:ext cx="3008269" cy="200551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248AB36E-2415-438F-9131-684E1E9FE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819" y="3016462"/>
              <a:ext cx="2943543" cy="1962362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B39C2E7-7AB0-4A3B-9277-A361A8F09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466" y="3016459"/>
              <a:ext cx="2943541" cy="1962361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DE9F8903-60A9-42B8-B131-6315B3AA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834" y="3016459"/>
              <a:ext cx="2943533" cy="1962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92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Mühlemann</dc:creator>
  <cp:lastModifiedBy>Dirk Mühlemann</cp:lastModifiedBy>
  <cp:revision>2</cp:revision>
  <dcterms:created xsi:type="dcterms:W3CDTF">2021-01-05T16:13:46Z</dcterms:created>
  <dcterms:modified xsi:type="dcterms:W3CDTF">2021-01-05T16:28:36Z</dcterms:modified>
</cp:coreProperties>
</file>