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96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61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049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31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38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961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89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282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393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37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4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BBD-622B-4273-923A-38790C0BDFF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E829-C06D-4868-A60D-F4F27561F2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66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600" dirty="0" err="1" smtClean="0">
                <a:latin typeface="Bodoni MT Black" panose="02070A03080606020203" pitchFamily="18" charset="0"/>
              </a:rPr>
              <a:t>Mukta</a:t>
            </a:r>
            <a:r>
              <a:rPr lang="en-US" sz="6600" dirty="0" smtClean="0">
                <a:latin typeface="Bodoni MT Black" panose="02070A03080606020203" pitchFamily="18" charset="0"/>
              </a:rPr>
              <a:t> Due-</a:t>
            </a:r>
            <a:r>
              <a:rPr lang="en-US" sz="6600" dirty="0" err="1" smtClean="0">
                <a:latin typeface="Bodoni MT Black" panose="02070A03080606020203" pitchFamily="18" charset="0"/>
              </a:rPr>
              <a:t>reh</a:t>
            </a:r>
            <a:endParaRPr lang="th-TH" sz="6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73828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นำเสนอทางหน้าจอ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Mukta Due-reh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it1201-07</dc:creator>
  <cp:lastModifiedBy>it1201-07</cp:lastModifiedBy>
  <cp:revision>2</cp:revision>
  <dcterms:created xsi:type="dcterms:W3CDTF">2018-06-07T07:52:32Z</dcterms:created>
  <dcterms:modified xsi:type="dcterms:W3CDTF">2018-06-07T08:01:09Z</dcterms:modified>
</cp:coreProperties>
</file>