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1E0-83F2-412D-98A4-AB2D28BC3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Recyclable Plastic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302D-CA59-474D-9D2A-80FC49911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CS-6470, Final Project</a:t>
            </a:r>
          </a:p>
          <a:p>
            <a:r>
              <a:rPr lang="en-US" dirty="0"/>
              <a:t>David Mulder, </a:t>
            </a:r>
            <a:r>
              <a:rPr lang="en-US"/>
              <a:t>Joseph Dobesh</a:t>
            </a:r>
          </a:p>
        </p:txBody>
      </p:sp>
    </p:spTree>
    <p:extLst>
      <p:ext uri="{BB962C8B-B14F-4D97-AF65-F5344CB8AC3E}">
        <p14:creationId xmlns:p14="http://schemas.microsoft.com/office/powerpoint/2010/main" val="27607974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Sorting Recyclable Plastic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Recyclable Plastic</dc:title>
  <dc:creator>Joe Dobesh</dc:creator>
  <cp:lastModifiedBy>Joe Dobesh</cp:lastModifiedBy>
  <cp:revision>1</cp:revision>
  <dcterms:created xsi:type="dcterms:W3CDTF">2021-04-09T03:52:49Z</dcterms:created>
  <dcterms:modified xsi:type="dcterms:W3CDTF">2021-04-09T03:55:42Z</dcterms:modified>
</cp:coreProperties>
</file>