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CD8006-6F1D-4C7B-B7AC-B41C9CF86A52}">
  <a:tblStyle styleId="{C5CD8006-6F1D-4C7B-B7AC-B41C9CF86A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d091c64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d091c64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d091c647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d091c647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d091c647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d091c64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d091c647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d091c64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d091c647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d091c647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dbac8d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dbac8d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BUMTV from the TV-Bums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movie and tv show tracker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Trevor Cardoza - Design and Implementation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Mahim Choudhury - Security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Zhe Huang - QA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David Mulvihill - Configuration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Delaney Sullivan - Requirement leader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79225" y="1990725"/>
            <a:ext cx="800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/>
              <a:t>At BUMTV, our mission is to provide a reliable and user-friendly platform for movie and TV show enthusiasts. We aim to offer a secure, accessible, and efficient solution that simplifies the way users track and engage with their favorite content. By prioritizing a seamless user experience and secured browsing, we strive to become a trusted companion for entertainment tracking, ensuring that BUMTV remains a valuable tool for users to manage and explore their cinematic and TV interests.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Registration and Authentication: Allows users to create accounts, securely log in, and enjoy their BUMTV experience in a secured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Comprehensive Search: Effortlessly find your favorite movies and TV shows using our intuitive search feature, ensuring you never miss out on the latest entertainment.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Personalized Watchlists: Curate your entertainment journey by adding titles to your watchlist, making it easy to track what you want to watch next (STRETCH GOAL: notify changes to Movie/TV Show).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Where to Watch: Discover where your chosen titles are available for streaming or rental, making it simple to find and access content across different platforms.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Data-Rich Information: Access in-depth information, reviews, and ratings for movies and TV shows, enriching your viewing decisions with detailed insights.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367350"/>
            <a:ext cx="7505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requirements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898050" y="227250"/>
            <a:ext cx="1017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17"/>
          <p:cNvGraphicFramePr/>
          <p:nvPr/>
        </p:nvGraphicFramePr>
        <p:xfrm>
          <a:off x="765550" y="1012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{C5CD8006-6F1D-4C7B-B7AC-B41C9CF86A52}</a:tableStyleId>
              </a:tblPr>
              <a:tblGrid>
                <a:gridCol w="2537625"/>
                <a:gridCol w="2537625"/>
                <a:gridCol w="2537625"/>
              </a:tblGrid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 a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 want to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 that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 able to track shows I’ve watched through a watch list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can see my historical information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 able to create an account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can login and use BUMTV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 able to access reviews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can collect information on shows and movies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Website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 able to have users only access their account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Their data is secure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Website Administrator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 able to add data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 that the website stays relevant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 able to search over all shows/ movies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can find ones I want to watch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671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stacks and configuration tools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428750"/>
            <a:ext cx="75057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Amazon Web Services (AWS)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Elastic Container Service (ECS)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Elastic Container Registry (ECR)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Application Load Balancer (ALB)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Virtual Private Cloud (VPC)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DocumentDB (with MongoDB compatibility)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Secrets Manager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Amazon Certificate Manager (ACM)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Key Management Service (KMS)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Terraform for deploying infrastructure to AWS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GitHub for code and documentation repository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Git for version control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GitHub Actions for implementing CI/CD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SPPP Risk Management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risks under the following categories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Personnel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Technology competence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 and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Integration and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