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4E248E-05F6-4DDE-9195-C41104EFF178}">
  <a:tblStyle styleId="{444E248E-05F6-4DDE-9195-C41104EFF1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9e030c58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9e030c58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9e030c5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9e030c5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d091c64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d091c64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d091c647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d091c647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d091c647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d091c64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d091c647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d091c64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d091c647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d091c647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dbac8d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dbac8d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306da6f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306da6f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306da6fc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306da6fc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BUMTV from the TV-Bums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movie and tv show tracker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10913" l="0" r="0" t="10906"/>
          <a:stretch/>
        </p:blipFill>
        <p:spPr>
          <a:xfrm>
            <a:off x="3921425" y="975100"/>
            <a:ext cx="11334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SDD Diagrams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1292313"/>
            <a:ext cx="4257975" cy="25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62000"/>
            <a:ext cx="4253200" cy="301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 - Software Testing Documentation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test the following features of bumtv,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5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registration/email validation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the form validation, registration success/failure, email verification success/failure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5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Login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the user login success/failure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5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search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the movie/tv show search capabilities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5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different routes for success/failure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5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to watchlist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add to watch list feature connected to a user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5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 connectivity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many db connectivity,insertion, and update features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unit, integration, and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tests were completed and documented in the STD document. We plan to continue to do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tests in the last iteration.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Trevor Cardoza - Design and Implementation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Mahim Choudhury - Security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Zhe Huang - QA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David Mulvihill - Configuration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Delaney Sullivan - Requirement leader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579225" y="1990725"/>
            <a:ext cx="800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/>
              <a:t>At BUMTV, our mission is to provide a reliable and user-friendly platform for movie and TV show enthusiasts. We aim to offer a secure, accessible, and efficient solution that simplifies the way users track and engage with their favorite content. By prioritizing a seamless user experience and secured browsing, we strive to become a trusted companion for entertainment tracking, ensuring that BUMTV remains a valuable tool for users to manage and explore their cinematic and TV interests.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Registration and Authentication: Allows users to create accounts, securely log in, and enjoy their BUMTV experience in a secured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Comprehensive Search: Effortlessly find your favorite movies and TV shows using our intuitive search feature, ensuring you never miss out on the latest entertainment.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Personalized Watchlists: Curate your entertainment journey by adding titles to your watchlist, making it easy to track what you want to watch next (STRETCH GOAL: notify changes to Movie/TV Show).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Where to Watch: Discover where your chosen titles are available for streaming or rental, making it simple to find and access content across different platforms.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Data-Rich Information: Access in-depth information, reviews, and ratings for movies and TV shows, enriching your viewing decisions with detailed insights.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75175" y="99225"/>
            <a:ext cx="7505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requirements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898050" y="227250"/>
            <a:ext cx="1017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17"/>
          <p:cNvGraphicFramePr/>
          <p:nvPr/>
        </p:nvGraphicFramePr>
        <p:xfrm>
          <a:off x="781550" y="608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{444E248E-05F6-4DDE-9195-C41104EFF178}</a:tableStyleId>
              </a:tblPr>
              <a:tblGrid>
                <a:gridCol w="2458275"/>
                <a:gridCol w="2458275"/>
                <a:gridCol w="2442800"/>
              </a:tblGrid>
              <a:tr h="3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As a</a:t>
                      </a:r>
                      <a:endParaRPr b="1"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 want to</a:t>
                      </a:r>
                      <a:endParaRPr b="1"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So that</a:t>
                      </a:r>
                      <a:endParaRPr b="1"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track shows I’ve watched through a watch list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can see my historical information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create an account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can gain access to BUMTV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access reviews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can collect information on shows and movies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Website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have users only access their account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Their data is secure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Website Administrator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add data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So that the website stays relevant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search over all shows/ movies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can find ones I want to watch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User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 able to login to my account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can login to my BUMTV account</a:t>
                      </a:r>
                      <a:endParaRPr sz="13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671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stacks and configuration tools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428750"/>
            <a:ext cx="75057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Amazon Web Services (AWS)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Elastic Container Service (ECS)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Elastic Container Registry (ECR)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Application Load Balancer (ALB)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Virtual Private Cloud (VPC)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DocumentDB (with MongoDB compatibility)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Secrets Manager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Amazon Certificate Manager (ACM)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Key Management Service (KMS)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Terraform for deploying infrastructure to AWS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GitHub for code and documentation repository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Git for version control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GitHub Actions for implementing CI/CD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SPPP Risk Management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risks under the following categories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Personnel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Technology competence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 and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Integration and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SDD - Software Design Document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505925"/>
            <a:ext cx="75057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29"/>
              <a:t>The BUMTV Web Application is a sophisticated movie and TV show tracker web application that adheres to industry-standard design procedures and best practices. This Software Design Document outlines the architectural and design considerations that underpin the development of BUMTV, emphasizing modularity, security, and quality.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SDD - Software Design Document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505925"/>
            <a:ext cx="75057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</a:rPr>
              <a:t>Frontend Module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Description: The frontend module handles the presentation layer of the BUMTV web application.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Interfaces: Exposes a user interface for interaction with the application.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Dependencies: Communicates with the Backend API for data retrieval and updates.</a:t>
            </a:r>
            <a:endParaRPr sz="11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</a:rPr>
              <a:t>Backend API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Description: The Backend API serves as the core of the application, handling business logic, data retrieval, and user authentication.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Interfaces: Provides RESTful APIs for user account management, movie and TV show tracking, and streaming information retrieval.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Dependencies: Relies on the Database Service for data storage and retrieval.</a:t>
            </a:r>
            <a:endParaRPr sz="11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</a:rPr>
              <a:t>Database Service (Amazon RDS)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Description: Amazon RDS is used for managing the database to store user accounts, tracked content, and streaming information.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Interfaces: Provides a SQL interface for CRUD operations on user data and content tracking.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Dependencies: None.</a:t>
            </a:r>
            <a:endParaRPr sz="11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17">
                <a:solidFill>
                  <a:srgbClr val="000000"/>
                </a:solidFill>
              </a:rPr>
              <a:t>Docker Containers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Description: Docker containers encapsulate individual components for improved modularity and portability.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Interfaces: Containerized components interact via APIs and HTTP requests.</a:t>
            </a:r>
            <a:endParaRPr sz="1117">
              <a:solidFill>
                <a:srgbClr val="000000"/>
              </a:solidFill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Char char="●"/>
            </a:pPr>
            <a:r>
              <a:rPr lang="en" sz="1117">
                <a:solidFill>
                  <a:srgbClr val="000000"/>
                </a:solidFill>
              </a:rPr>
              <a:t>Dependencies: None.</a:t>
            </a:r>
            <a:endParaRPr sz="142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