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7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8.xml" ContentType="application/inkml+xml"/>
  <Override PartName="/ppt/notesSlides/notesSlide30.xml" ContentType="application/vnd.openxmlformats-officedocument.presentationml.notesSlide+xml"/>
  <Override PartName="/ppt/ink/ink9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0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5143500" type="screen16x9"/>
  <p:notesSz cx="6858000" cy="9144000"/>
  <p:embeddedFontLst>
    <p:embeddedFont>
      <p:font typeface="Proxima Nova" panose="020B060402020202020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8-28T19:33:26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6990 10349 993 0,'-34'0'214'16,"34"11"-16"-16,6 45-201 0,-2 5-4 15,3 5-7-15,-4 4 4 0,4 12-8 16,1 5 6-16,5 4-2 0,4 7 6 15,-1 0 2-15,6 5 6 0,-4 2 0 16,0-6-4-16,-4-10-8 0,-3-7-15 0,-8-14-24 16,-4-14-26-16,1-12-125 0,-6-12-183 15</inkml:trace>
  <inkml:trace contextRef="#ctx0" brushRef="#br0" timeOffset="269.2795">6825 10838 1105 0,'31'-2'260'0,"13"2"-14"15,4-12-165-15,6-2-42 0,5-5-24 16,8 1-12-16,-2-6-16 0,7 1-18 16,8 6-24-16,1 3-20 0,0 1-19 15,1 6-19-15,2 9-32 0,-7-2-106 16,1 6-174-16</inkml:trace>
  <inkml:trace contextRef="#ctx0" brushRef="#br0" timeOffset="713.186">8049 11186 1005 0,'9'0'268'16,"9"-4"-18"-16,7-7-73 0,5-12-113 15,2-11-43-15,-8-8-13 0,0-5-8 16,-2-10-5-16,1-1-7 0,0-2 0 16,-3-12-16-16,-8-4-14 0,-10 0-8 0,-1-7-11 15,-12-1-6-15,-13 10 1 0,-7 7 0 16,-9 11 1-16,-5 13 6 0,3 15 18 15,-3 15 13-15,-3 13 10 0,7 1 18 16,3 16 14-16,5 15 2 0,9 17 8 16,9 12 1-16,12 10 8 0,2 7-2 15,7 7-6-15,6 1 2 0,7 4 0 16,3-2-2-16,5 1 1 0,3-3 2 0,7-6-8 16,3-7-4-16,4-8-3 0,2-11-10 15,-1-11-13-15,4-9-12 0,-2-14-22 16,-1-10-11-16,2-10-31 0,6-2-23 15,-1-10-119-15,6-9-172 0</inkml:trace>
  <inkml:trace contextRef="#ctx0" brushRef="#br0" timeOffset="1120.0839">9074 9966 918 0,'-28'48'216'0,"0"3"-9"16,0 4-164-16,-11-10-25 0,-4 7-18 15,-1-5-3-15,1 2-1 0,1-6-7 16,12 3 5-16,4-8-1 0,13-1-4 15,7-4 11-15,6-3 8 0,3-1 5 0,11 2-2 16,9-1 2-16,9 5 2 0,6-3-2 16,5-2 0-16,4-1-5 0,2-3-8 15,2-4 0-15,2-3-4 0,-4-6 0 16,5-2-6-16,-2-5-3 0,-5 2-5 16,-6 3-3-16,-6 6 2 0,-14 10-5 15,-14 6 7-15,-8 12 6 0,1 9 3 16,-11 4 4-16,-6-2 4 0,-5 1 4 15,-6-6-8-15,-7-6-5 0,-3-6-10 16,2-5-14-16,-4-7-16 0,6-11-27 0,2-7-24 16,1-9-106-16,0 0-150 0</inkml:trace>
  <inkml:trace contextRef="#ctx0" brushRef="#br0" timeOffset="1402.3286">9601 9845 1092 0,'24'64'242'0,"4"4"-16"16,-6 5-175-16,3 7-40 0,-7 4-17 15,-1 3-17-15,3 3-14 0,-1 6-9 16,4 2-10-16,1-1-17 0,1-10-16 16,-5-1-12-16,4-7-7 0,-2-11 1 15,2-11 6-15,1-8 2 0,1-13-23 16,-6-14-18-16,-2-12 5 0,-3-10 13 16</inkml:trace>
  <inkml:trace contextRef="#ctx0" brushRef="#br0" timeOffset="1523.0054">9911 10931 445 0,'-26'-35'197'15,"1"0"1"-15,3 2-52 0,5-4-49 16,0-1-24-16,0-3-14 0,7 6-22 16,7 2-16-16,3 6-12 0,4 3-25 15,11 10-23-15,6 1-28 0,6 0-15 16,8 5-121-16,10 3-166 0</inkml:trace>
  <inkml:trace contextRef="#ctx0" brushRef="#br0" timeOffset="1758.3784">10982 10362 863 0,'4'37'220'0,"-4"4"-14"15,0-2-130-15,-6-3-63 0,-5 2-35 16,-1 5-10-16,-1 2-15 0,2 6-11 15,3 5-1-15,2-6 4 0,6 4-1 16,0-2 6-16,0-1-4 0,0-1 9 16,6 2-8-16,0-8-23 0,4-9-41 15,1-9-56-15,2-10-9 0</inkml:trace>
  <inkml:trace contextRef="#ctx0" brushRef="#br0" timeOffset="1914.034">11048 10815 415 0,'-5'-78'132'16,"-2"-6"19"-16,-4-5-98 0,-4-2-33 15,-5 2-15-15,-2-1-5 0,-8 1-5 16,-6 1-7-16,-1 12 4 0,-4 9 8 16,-5 13 15-16,4 14 2 0,3 14 22 0,-3 13-4 15,6 13 19-15,3 0-9 16,6 6-20-16,9 13-20 0,9 7-46 0,9 4-114 16,0 2-172-16</inkml:trace>
  <inkml:trace contextRef="#ctx0" brushRef="#br0" timeOffset="2319.2608">11518 10849 738 0,'0'34'229'0,"8"-7"-14"0,1-4-81 16,-1-7-72-16,-1-9-35 0,-1-7-12 15,0-3-12-15,3-6-6 0,1-10-5 16,3-4-9-16,-2-6-7 0,5-4-13 15,0-11-5-15,3-3-2 0,0-7-4 0,5-2-1 16,-2 0-1-16,5 0 3 0,2-3 4 16,6 0-1-16,4 0 12 0,-4 2-3 15,0 3 10-15,-3 9 7 0,-1 9 8 16,-3 6-2-16,-2 10 6 0,0 15-1 16,-4 5 0-16,-5 3-4 0,-1 18-22 15,0 9-40-15,3 15-46 0,2 10-7 16,0 13 14-16,-1-2 1 0</inkml:trace>
  <inkml:trace contextRef="#ctx0" brushRef="#br0" timeOffset="2821.9822">12968 9854 790 0,'-20'6'196'0,"-5"1"0"0,-8 3-151 16,-5 2-32-16,-2 5-34 0,-3 5-7 15,5 8-12-15,4 6 0 0,5 6-2 16,9 7 8-16,14 2 10 0,4 0 6 15,2-1 11-15,7 5 14 0,8-2 5 16,9 3-2-16,6-4 0 0,6-2 0 16,3-4-5-16,6-5-1 0,8-5-4 15,-4-7 5-15,2-7 5 0,-1-9 0 16,-4-13 4-16,-9 0-5 0,-4-12 0 0,-2-10 1 16,-3-13-10-16,-1-10-15 0,-4-13-8 15,1-6-10-15,-2-6-14 0,1-7-6 16,-6-2-30-16,-2 4-43 0,-6 7-18 15,-9 7 38-15,0 10 49 0,-7 13 30 16,1 21 27-16,-3 17 37 0,1 0 76 16,-2 23 38-16,-1 23-20 0,-2 21-9 15,-4 12-9-15,3 22 1 0,-11 6-3 16,4 25-5-16,-5 15-10 0,0 19-15 0,-12 6-12 16,-1 14-16-16,-15-8-23 0,-14 0-25 15,-7-8-40-15,-11-11-43 0,-11-15-47 16,-10-18-122-16,-10-28-221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8-28T20:41:47.02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10264 6684 424 0,'0'0'139'0,"0"0"9"0,2 2-100 15,-2 2-17-15,-6 1-17 0,6 5 4 16,-4 1-5-16,0 4-1 0,0 2-2 16,-2 1-4-16,4 1-1 0,-2-3 2 15,1 0 1-15,-2-1-3 0,2 2 1 16,3 2 0-16,-3-2 0 0,0 9-1 0,3-5 2 16,-3 1-2-16,3 6 1 15,-3 1 0-15,1-2 4 0,-2 6-4 16,4 5-1-16,0-3 1 0,1 6-1 0,-1 0 0 15,0-4-5-15,0 0 4 0,0 1 1 16,0-5 0-16,0 0 8 0,0-2-7 16,0 3-6-16,0-2 6 0,3 3-2 15,0-5-4-15,-1-3 0 0,3-5 0 16,-2 1 0-16,0-4 0 0,3-5 0 0,-3 0 0 16,3 1 0-16,0-6 0 0,-1-1 5 15,0 2-5-15,0-4 0 0,-2-2 0 16,2 1 10-16,0-3-5 0,1-2 4 15,-2 0-4-15,1 0 5 0,5-2 4 16,-3 0-4-16,2-3-1 0,6 3 4 16,2-2-3-16,-4 1 4 0,4-1-5 15,4 4 0-15,-3 0-5 0,-4-2 5 0,2 2 0 16,4 0 0-16,-4 0-5 0,0 3 1 16,2-3 3-16,7 0-8 0,-4 2 5 15,2-2-2-15,0 0 1 0,5 0 0 16,-7 1 0-16,2-5 0 0,4 4 4 15,8 0 1-15,-11-2-5 0,10 2 4 16,2-3 0-16,-8 5 2 0,-2-2-3 0,10 1-3 16,-4 4 1-16,-1 0-2 0,5 2-3 15,-4 3 4-15,1-2-4 0,1 0 0 16,6-1 0-16,-7-2 0 0,7 0 0 16,-2 0 3-16,-7-2-3 0,0 0 0 15,4 0 0-15,5-3 0 0,-3 2 0 16,6-5 0-16,1 3 0 0,3 0 0 15,-10 5 0-15,4-3 0 0,3 3 0 0,0 0 5 16,2-1-5-16,5 0 0 0,3 3 0 16,1 2 4-16,-2-1-4 15,-1 3 0-15,9-1 0 0,1-2 4 0,-2 3-4 16,5-1 4-16,-2 2-4 0,-7-6 0 16,8 1 4-16,-2-7-4 0,2 4 3 15,1 2-3-15,-2-1 0 0,0 0 3 16,5-1-3-16,0 0 5 0,-2 0-2 15,1-1 1-15,0-1-1 0,0 0 0 16,-1 4-3-16,1-1 8 0,4 0-8 0,-5 1 4 16,4-2 0-16,0 2-4 0,1-4 3 15,-1 1 1-15,-3-3-4 0,0 0 5 16,5 0-5-16,-5 0 3 0,3 1 0 16,-3-6 0-16,-5 4-3 0,4-3 4 15,3 2-4-15,-3 0 0 0,6 2 0 16,-5-1 0-16,-2-2 3 0,4 3-3 0,0 4 0 15,-2 0 0-15,3 0 0 0,-6-4 0 16,3-2 0-16,1 2 0 0,1 3 0 16,0-2 3-16,-1-3-3 0,-3-4 4 15,4 5-4-15,-2 0 0 0,1 1 4 16,-2 0-1-16,-2-3-3 0,-1 3 0 16,2 0 4-16,-2 0-4 0,1-1 3 15,-5 1-3-15,-6 0 0 0,3 0 3 16,1 0-3-16,-5-2 4 0,5 2-4 0,-5 0 0 15,0 0 0-15,-12 0 3 0,5-2-3 16,-1 2 0-16,0 0 0 0,-7-5 4 16,5 2-4-16,-5 0 0 0,-5 1 0 15,-4-1 0-15,-4 1 0 0,-3 2 0 16,-3-6 0-16,-1 0 0 0,-6 1 0 16,-2-2 0-16,-5-6 0 0,1 2 0 15,-5-5 0-15,-3-2 0 0,0-3 0 16,-2 1 0-16,-4-3 0 0,0 5 0 0,-1-2 0 15,-2 0 0-15,-4 1 0 0,2-2-4 16,-1 1 4-16,-2 1-3 0,0-5 3 16,2-1-4-16,-1 3 4 0,-1-9-3 15,-2-2 0-15,-5-3 3 0,3-3-4 16,-9-2 1-16,4 3-1 0,2 1 0 16,4-2 1-16,-3 1 0 0,6-1-4 15,1-3 1-15,0 1 1 0,-3-2 1 0,2 5 1 16,-1 4-1-16,-2 4 0 0,2 0-4 15,1 7 5-15,0 1-4 0,2 1 4 16,-2 4-2-16,-3 0 2 0,2 0 3 16,-3 1-3-16,3 3 3 0,-4-10 0 15,4 1 0-15,-2 1 0 0,1-1-4 16,-1 0 4-16,1 8 0 0,-2 0 0 16,0 1 0-16,-3 7 0 0,-1-2 0 0,-7 4 0 15,-5-2 0-15,-4 2 0 0,-4 4 0 16,1-3 0-16,2 3 0 0,5-2 0 15,0 2 0-15,0-4 0 0,-9 4 0 16,-5 0 0-16,-3 5 0 0,2-8 0 16,-5 3 0-16,4-3 0 0,-2 3 0 0,-9 0 0 15,-3 0 0-15,-1-3 0 16,-2 4 0-16,-1-6 4 0,0 5-4 0,-5-7 0 16,1-2 0-16,-5 1 0 0,-5-1 0 15,-1 3 0-15,1 2 0 0,-7-1 0 16,-3 5 0-16,-2-3 0 0,7 0 3 15,-8 0-3-15,-1-1 0 0,0 2 0 16,2-7 0-16,-1 2 0 0,-10-1 0 16,7-4 0-16,0-1 0 0,-5 1 0 15,-1 1 0-15,8-3 0 0,-2 1 0 0,-2 5 0 16,4-3 0-16,-2 0 0 0,0 2 0 16,-3 6 0-16,2-3 0 0,2 3 0 15,-1 1 0-15,3 1 3 0,0 0-3 16,1 5 0-16,-2-4 0 0,6 5 0 15,6-1 0-15,0-5 0 0,2 8 0 16,6-1 5-16,-2-2-5 0,-12-5 0 0,1 0 0 16,5 8 0-16,-6-5 0 15,8 3 0-15,12-3 3 0,-3 2-3 0,1-6 0 16,7 4 4-16,2 1-4 0,-5 2 0 16,4 0 0-16,4 3 0 0,-1-1 0 15,-1 0 0-15,9-5 0 0,0-3 0 16,5 5 0-16,1-5 0 0,4 1 0 0,-3 4 0 15,10-3 0-15,7 5 0 0,1-4 0 16,8 2 3-16,10 0-6 0,7 0-12 16,1-2-16-16,5 2-10 0,5-2-21 15,-1-2-15-15,1 6-134 0,3-6-169 16</inkml:trace>
  <inkml:trace contextRef="#ctx0" brushRef="#br0" timeOffset="12019.3881">3509 4673 218 0,'0'0'25'0,"-2"0"21"0,2 5-14 15,-5-5 0-15,-3 4-6 0,5-2 1 16,-1-2 1-16,-2 3 1 0,6-3-11 16,-3 3 7-16,3 0 0 0,0 0-1 15,0 2 0-15,0 2-10 0,0 0 10 16,0 5-8-16,1 2-1 0,-1 0-1 0,0 3 0 15,-2 0-7-15,2-2 8 0,-3 1-9 16,-1-2 1-16,1 1-1 0,1 2-6 16,0 1 6-16,1 4 2 0,1 4-1 15,0 2-7-15,0 2 6 0,1-5 1 16,3-5-7-16,-4-2 8 0,6-3-8 16,-6 2 7-16,0-1-2 0,0 0 0 15,0 3 2-15,-6 0-7 0,2-1 7 16,1-4 0-16,-6 0-7 0,6 0 7 15,-3-3-2-15,6 5 1 0,-3 6-6 16,3 1 7-16,0 2-7 0,4-1 0 0,-1-1 0 16,-2-6 7-16,-1 1-7 0,0-4 0 15,0-2 0-15,0 2 0 0,-5-2 0 16,2 1 6-16,-1 2-6 0,-1-1 0 16,-1 2 0-16,3 5 5 0,0-3-5 15,-3-1 0-15,2 6 0 0,2-3 0 0,-5 0 0 16,2 2 0-16,-3 4 0 0,3-6 0 15,2 4 0-15,-2-4 0 0,2-2 0 16,0-1 0-16,-1 6 7 0,4-4-7 16,-3 3 0-16,-1-1 0 0,1 0 0 15,0 1 0-15,-4-2 0 0,2 1 0 16,-2-4 0-16,1 7 0 0,3-1 0 16,-4 4 0-16,2-3 0 0,-1 0 0 15,3-7 0-15,-1-4 0 0,0 4 0 16,4 1 0-16,-4-2 0 0,4 3 0 0,1 3 0 15,-1-6 0-15,0 2 0 0,6 1 5 16,-6-2-5-16,2-2 0 0,1 0 0 16,1 1 0-16,1-3 5 0,-4 4-5 15,1-1 6-15,0 0-1 0,2 0 2 16,-1-1 1-16,0-3-8 0,1 2 5 16,3-3-5-16,-4-2 6 0,3 1 0 0,-1-3-6 15,-2-1 6-15,1-2-6 16,3 0 5-16,-4-1-5 0,4-1 7 0,-1 2-2 15,-1-1 1-15,2 2 0 0,-3-2-1 16,2 0 0-16,0 2 1 0,-6-5-1 16,6 6 1-16,0 1-6 0,-1-2 5 15,-1 1 0-15,1 0-5 0,-5-2 4 16,3-1-4-16,1-1 10 0,1-2-10 0,-1 0 7 16,0 2-1-16,4 0-6 0,-3 0 0 15,4-2 6-15,-2 3-6 0,8-3 0 16,-5 3 6-16,6-3-6 0,3 3 4 15,-3-3-4-15,-8 4 0 0,2-4 5 16,0 2-5-16,-3-2 0 0,2 4 5 16,4-4 0-16,4 1-5 0,3-1 5 15,1 0 0-15,6 3-1 0,-3-3-4 0,3 0 5 16,1 1-5-16,2-1 5 0,10 4-5 16,2 3 5-16,-1-7 0 0,4 1-5 15,7 4 5-15,-10-2-1 0,11 0-4 16,8 0 5-16,-3 2 0 0,-5-2-5 15,12 2 4-15,-5-2-4 0,-4 1 5 16,12 1-5-16,-1-3 0 0,0 1 4 0,-1-3-4 16,-3 4 0-16,0-4 0 15,5 1 0-15,-4-1 0 0,-1 1 0 0,4-1 0 16,-7 1 0-16,7-3 5 0,-6 2-5 16,5 1 0-16,1 0 0 0,-1-1 0 15,-5 0 4-15,13 4-4 0,-2-4 0 16,-5 2 0-16,2-1 6 0,1-4-6 15,-2 3 0-15,-1-1 0 0,1-2 0 16,4 0 0-16,-4 1 4 0,-2-1-4 16,2-1 0-16,1-1 0 0,-3 1 0 0,3 0 0 15,-7-2 0-15,6 4 0 0,1-2 0 16,5 0 0-16,-4 2 0 0,3 0 0 16,0 2 0-16,-2 0 0 0,3-2 0 15,-6-1 0-15,-2 1 0 0,-3 3 0 16,4-2 0-16,-10-3 0 0,3 6 0 15,4-2 0-15,-4-5 5 0,-1 5-5 0,11-2 0 16,-11-2 0-16,-1 2 4 0,1-4-4 16,1 4 0-16,-9 2 0 0,14-5 0 15,-6 6 0-15,-3-6 0 0,5 7 0 16,-2-6 0-16,-5 5 0 0,3-1 0 16,4 1 0-16,-10-4 0 0,3 1 0 15,4 3 0-15,-2-1 0 0,0-4 0 16,7 5 0-16,-5-1 0 0,-2 2 0 0,-1-2 0 15,0 1-4-15,0-1 4 16,8 2 0-16,-4-1 0 0,-5-1 0 0,2 1 0 16,2-1 0-16,-8 0 0 0,3 0 0 15,5 2 0-15,2-2 0 0,-9-3 4 16,-2 4-4-16,2-1 0 0,-4 2 5 16,-2-2-5-16,2 0 0 0,1 0 5 15,0 0-5-15,-2 1 0 0,-2-1 0 16,1-1 0-16,2 1 0 0,-3-3 0 0,-2 3 0 15,0 0 0-15,2 0 0 0,-7 0 0 16,2 1 4-16,1-1-4 0,1 2 0 16,-2-8 0-16,2 1 0 0,5 2 4 15,-2-2-4-15,3 6 0 0,-1-3 0 16,1 3 5-16,-6-4-5 0,5 4 0 16,-2-4 0-16,0 0 0 0,-2 3 0 15,2 0 0-15,-1-1 4 0,-3 1-4 16,-2 1 0-16,4-6 0 0,-1 3 0 15,-2-2 0-15,4 1 0 0,4 1 0 0,-5 2 0 16,3 2 0-16,0-2 0 0,1 0 0 16,2-4 0-16,-4 4 0 0,5 0 0 15,2 4 5-15,0-4-5 0,-4 3 0 16,10 0 0-16,-2-2 0 0,-6-1 0 16,3 0 0-16,-2 0 0 0,-2 0 0 15,-1 3 0-15,4-2 0 0,2-1 0 0,-7 5 0 16,7-5 0-16,-4 1 0 0,1-1 0 15,-4 4 0-15,10-4 0 0,1 2 4 16,0-2-4-16,-1 5 0 0,2-5 0 16,-4 0 0-16,-3 1 0 0,8-1 0 15,-1 2 0-15,-2-2 0 0,5 4 5 16,-2-3-5-16,-4-1 0 0,-3 5 4 16,9-5-4-16,-3-2 0 0,-1 6 0 0,1-4 0 15,-4 0 0-15,-6 0 0 0,3-2 0 16,3 2 0-16,-3 0 0 0,3-4 0 15,-1 1 0-15,2 3 4 0,-9 0-4 16,4 0 0-16,0 0 0 0,2 0 5 16,-7 0-5-16,5 0 0 0,-4 0 0 15,-4 2 4-15,1 3-4 0,3-3 0 16,-4-2 0-16,-1 0 0 0,-2 0 0 0,-5-4 0 16,-7 1 0-16,-3 1 0 0,-3 2 0 15,-5-3 0-15,-1 3 5 0,-2-4-5 16,-2-1 0-16,-4 2 4 0,-7-2-4 15,3 0 4-15,-3-1-4 0,0 1 0 16,-3-2 5-16,0-7-5 0,-1-1 0 16,-3-5 0-16,-2-1 0 0,-1-3 0 15,1 4 0-15,-2-2 0 0,2 7 0 0,2-2 0 16,-3 0 0-16,0 1 0 0,2-1 0 16,0-1 0-16,2 2 0 0,-2-3 3 15,5 2-3-15,-4-2 0 0,2-2 0 16,-2 0 0-16,3-6 0 0,4-4 4 15,3-2-4-15,-3-1 0 0,3 4 0 16,-3 2 4-16,7 4-4 0,-5-3 0 16,0-2 0-16,2 2 0 0,-4 5 0 0,3-4 0 15,-3 0 0-15,0 1 0 0,0-7 0 16,-4-4 0-16,0 6 0 0,1 3 0 16,-2 4 0-16,3 3 0 0,-4 5 0 15,-6-5 0-15,0 0 0 0,-5-1 0 16,0 4 0-16,-1-7 0 0,4 8 0 15,-1-1 0-15,3-1 0 0,-1 2 0 16,2-3 0-16,0 0 0 0,4 2 0 0,-2 0 0 16,0 2 0-16,-5-1 0 0,2 2 0 15,-5 0 0-15,-3 6-4 0,0 0 4 16,0 3 0-16,-4 3 0 0,2 0 0 16,-1-2 0-16,-5 2 0 0,-4-2 4 15,0 0-4-15,-3-1-4 0,1-1 8 16,1-1-4-16,2-1 0 0,-1 1 0 15,4 1 0-15,-2-1 0 0,1 6 0 0,-3 1 0 16,-1-5 0-16,-5 4 0 0,0-3 0 16,-5-2 0-16,-3-6 0 0,1 0 0 15,0 3 0-15,-10 1 0 0,3 0 0 16,0 2 0-16,-2-1 0 0,-3-4 0 16,5 2 0-16,1 2 0 0,-7 0-4 15,-1-1 4-15,0 1 0 0,-5-5 0 0,-3-3 0 16,5 3 0-16,-1 1 0 15,-3-1 0-15,-1-3 0 0,1 0 0 0,-2-3 0 16,3 3 0-16,-3-2 0 0,2 9 0 16,-7-2 0-16,-1 1 0 0,-3-1 0 15,3 2 0-15,-4-1 0 0,1-1 0 16,-5-1 0-16,2 2 0 0,-4-5 0 16,-1 2 0-16,2 7 0 0,0-1 0 15,2-2 0-15,-2-2 0 0,3 3 0 16,3-2 0-16,-5-2-4 0,-10 3 4 0,-6 2 4 15,-3 3-4-15,-9-2 0 0,1 0 0 16,10 2-4-16,0-1 4 0,4 0 0 16,-6-1 0-16,8 1 0 0,-9 4 0 15,-7-6 0-15,0 1 0 0,0 1 0 16,1 3 0-16,-5 1 0 0,9-3 0 16,0 2 0-16,-3 1 0 0,-2-1-3 15,5 1 3-15,-3-1 0 0,-1-2 0 0,7 2 0 16,0 3 0-16,-4 0 0 0,2-2 0 15,0 0 0-15,-4-2 0 0,-9 2 3 16,9 0-3-16,-3 0 0 0,-5 0 4 16,8 0-4-16,5 0 0 0,-3 3 0 15,-4-3 0-15,8 3-4 0,-3-2 4 16,-2-1 0-16,0 0 0 0,10 2 0 0,1-2 0 16,-7 3-3-16,9-1 3 0,0 0 0 15,0 1 0-15,-12-1 0 0,11 0 0 16,-1 1 3-16,-2 0-6 0,-3 1 6 15,12 0-3-15,-4-1 0 0,4-2 0 16,-3 5 0-16,10 1 0 0,-4-4 0 16,11-3 0-16,-6 4 0 0,0-1 0 15,7-1 0-15,3-2 0 0,-3 2 0 0,6-2 0 16,13-1 0-16,-12 5 0 0,9-4 0 16,-1 0 0-16,0 0 0 0,3 0 0 15,7 0 0-15,-6-1 0 0,-2 1 0 16,7-1 0-16,-6 1 0 0,-1 0 0 15,8-3 0-15,3 3 0 0,-6 0 4 16,-2-1-4-16,7-1 0 0,0 2 0 16,4 0 0-16,1 4 0 0,14-1-4 15,-10-3 4-15,8-1 0 0,4 1 0 0,2 0 0 16,-5 0 0-16,4 0 0 0,-4 0 0 16,-5 0 0-16,5 2 0 0,5 0 0 15,1 2 0-15,2-1 0 0,1 1 0 16,-1 0 0-16,5-1 0 0,-8 3 0 15,6-4 0-15,-1 3 0 0,4-3 0 16,-2 1 0-16,5-3 4 0,1 2-4 0,5 0 0 16,-4 1-4-16,-1 2-4 0,1-1 0 15,-1 2-19-15,1-2 1 0,4 2-21 16,5 0-5-16,-3-1-11 0,3 3-119 16,4-1-155-16</inkml:trace>
  <inkml:trace contextRef="#ctx0" brushRef="#br0" timeOffset="14235.9284">10209 6911 177 0,'0'0'30'16,"0"-6"-7"-16,0 5-10 0,0-4 12 0,0 3 6 15,0 2-9-15,-2-2 10 0,2 2-6 16,0 0-8-16,0-3 9 0,0 3-6 16,0-4-3-16,2 1 0 0,-2 1-10 15,0-3 9-15,0 1-9 0,0 0 0 16,0-3 9-16,0 6-9 0,0-4 0 16,0 1 0-16,2-3 1 0,1-1-2 15,-3 0 1-15,2-3-8 0,-4-1 6 16,2-2 1-16,2 0 1 0,-2-3 1 15,-3 3 0-15,3 1-2 0,0 1 8 0,0 0-9 16,0 1 2-16,0 3-1 0,0-2 0 16,0 4 0-16,0 0-7 0,0 0 8 15,0-2-8-15,0 2 7 0,0 0-7 16,0 3 6-16,0-1-6 0,0 3 0 16,0-2 7-16,0 3-7 0,0-3 0 15,0 3 6-15,0 0-6 0,0-3 6 16,0 3 2-16,0 0-1 0,0-4-1 0,0 3 1 15,2 1 1-15,1 0-8 0,-3 0 7 16,3 0-2-16,0 0-5 0,-2 0 5 16,2 0 2-16,-3 0 0 0,4-3 0 15,-4 0 0-15,6 3 4 0,-2-1-4 16,0 1 0-16,2-4-1 0,-1 4-1 16,4 2 7-16,-4-6-12 0,5 4 5 0,0 0-5 15,-1 0 6-15,0-3-6 0,0 3 5 16,-5-4-5-16,4 1 0 0,0-1 7 15,-1 1-7-15,0-2 0 0,4-1 8 16,-1 6-8-16,-1-3 0 0,4 3 0 16,-1-5 0-16,-1 5 5 0,-1-2-5 15,0 2 0-15,-3 0 0 0,0-3 0 16,6 3 0-16,2 3 0 0,-2-1 0 0,7 3 0 16,-1 2 0-16,0-2 0 0,1 1 0 15,3-1 0-15,1-3 0 0,0-2 0 16,1 0 0-16,4 0 0 0,2-2 0 15,1 3 0-15,6-1 0 0,3 0 0 16,-6 1 0-16,0-1 0 0,5 5 0 16,-8-4 0-16,-2-1 0 0,0 0 0 15,-4-4 0-15,-8 0 0 0,5-2 0 0,-6-2 0 16,6 2 0-16,-3 4 6 0,6-2-6 16,-4 2 0-16,-1 2 0 0,5 0 0 15,-2 3 0-15,-2 0 0 0,1-3 0 16,1 0 6-16,-3 0-6 0,3-1 0 15,4-4 0-15,0 0 0 0,-1 2 0 16,-1 3 0-16,0-4 0 0,-6 5 0 16,1-1 0-16,2 0 0 0,3 3 0 15,-3-2 0-15,-1 1 0 0,-1 1 0 0,0-3 0 16,-1 0 0-16,-3 1 0 0,7-1 0 16,3-4 0-16,-3 4 0 0,-1-1 0 15,1 1 0-15,-3 0 0 0,-6 3 0 16,1-3 0-16,-1 2 0 0,-1-1 0 15,3 2 0-15,2-3 0 0,0 3 0 16,-2-3 0-16,4 7 0 0,-6-4 0 0,-2 3 0 16,-1-1 0-16,0-2 0 0,0 2 0 15,3-2 0-15,0-3 0 0,2 0 0 16,0 0 0-16,0 0 0 0,-2 0 0 16,2-2 0-16,-1 2 6 0,-2-4-6 15,0 0 0-15,-3 4 5 0,3-5-5 16,-1 3 7-16,1 2-2 0,2-4-5 15,-1 4 0-15,2-3 6 0,0 3-6 0,-3 0 6 16,3 0-6-16,0 3 0 16,0-1 0-16,4-2 0 0,3 0 0 0,-2-5 0 15,-2 4 5-15,7-4-5 0,1 3 0 16,-6-2 0-16,0 5 0 0,6-4 0 16,-10 3 0-16,-1 0 0 0,3 0 0 15,0 1 0-15,1-1 0 0,-3 0 0 16,2 0 0-16,-2 0 5 0,0-2-5 15,3 2 0-15,5-2 0 0,0 2 0 16,5-3 0-16,0 3-5 0,-3 0-6 0,2 0-18 16,-2 6 4-16,-3-1-133 0,-4-1-135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0" timeString="2018-08-28T19:34:46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6380 12188 0,'-10'-58'0,"-3"30"16,-8 36-1,-48 40-15,-26 18 16</inkml:trace>
  <inkml:trace contextRef="#ctx0" brushRef="#br0" timeOffset="379.0531">5817 11930 0,'-13'-107'0,"-35"52"16,-18 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8-28T19:35:29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 13753 497 0,'6'-6'151'0,"-2"0"-9"0,-4 6-128 16,-5 0-3-16,3 0-11 16,-1 0 0-16,0-5-6 0,3-6 6 0,0-6 0 15,3-1-5-15,0-4 5 0,8 1-7 16,2-1-114-16,1 4-24 0,4-5-55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8-28T19:35:44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 10096 481 0,'15'-4'181'0,"2"0"-8"16,-9 1-57-16,-1-2-81 16,-1 1-10-16,-6 0-37 0,0 2-36 0,-6-2-113 15,-4 2-166-15</inkml:trace>
  <inkml:trace contextRef="#ctx0" brushRef="#br0" timeOffset="1147.3262">1077 9757 445 0,'8'-3'172'16,"-3"3"1"-16,2-3-95 0,-2 3-17 15,-2 0-18-15,-3 0 0 0,0 3-14 16,4-2-4-16,-4 6-7 0,3 4 6 16,-3 3-1-16,0 5-1 0,2 6 0 15,-2 0 0-15,3 2-7 0,-3 7 2 16,0-2-5-16,0 3-4 0,-1 2-4 0,1-6 0 16,0 1 2-16,0-1-6 15,5-7 4-15,-5-3-8 0,-5-2 4 0,5-7-6 16,-2-5-2-16,-4-4 0 0,-4-3 0 15,2 0-5-15,5-3 5 0,-2-4 0 16,-2-3 1-16,3-1 7 0,0-4-5 16,-3-4 5-16,0-1 0 0,-3-1 0 15,-2-6 5-15,1 0-5 0,3-9 0 16,-2-2-5-16,0 0 5 0,1 4-4 0,0-4 0 16,0 8-1-16,9 0 1 0,-5 5-1 15,5 0 1-15,9 3 4 0,2 2-4 16,0-1 4-16,8 7 0 0,2 1 0 15,5 1 0-15,3 5-5 0,11-1 10 16,5 3-1-16,3 4 9 0,-10-1-4 16,1 2 3-16,-9 8 4 0,-9 10-3 15,-10 0-1-15,-7 5-4 0,-4 1 0 0,0 3-8 16,-3-5 6-16,-3 2-6 0,0 2-6 16,-5 0 6-16,-5-4-4 0,-1-1 0 15,-10-1 0-15,-3-4-8 0,4 4-1 16,-3-3-3-16,2 2-4 0,2-5-2 15,-2-3 4-15,1-4 0 0,7-1 4 16,5-3 4-16,7-3 6 0,7 0-1 0,0-5 10 16,7-1-1-16,9-2 2 15,1 0 3-15,9 0 5 0,4-1-1 0,6 2 9 16,1 2 0-16,5-1 2 0,-1 5 1 16,1-1 1-16,-7 7 0 0,9 7 6 15,-10 5-11-15,-3 1 2 0,-1 3-7 16,-2 0-1-16,-17-6-12 0,-6 1 4 15,2 2-7-15,-7-4 0 0,-5 3 0 16,-4-4 0-16,-13 4 0 0,-4-2 0 0,-5-1 0 16,-11-2-7-16,0 0-7 0,4 0-14 15,-1-3-8-15,-2-2-22 0,4-3-17 16,-13 0-20-16,5-4-113 0,2 2-174 16</inkml:trace>
  <inkml:trace contextRef="#ctx0" brushRef="#br0" timeOffset="1919.2694">1926 10030 370 0,'11'-2'111'0,"-3"-2"34"0,0 2-80 16,-3-3-18-16,1 2-19 0,-6-2-11 16,0 1 4-16,0 0-10 0,-4 1 3 15,4 0-3-15,-7 1 1 0,0 1-7 16,-1 1 13-16,-4-4-10 0,-2 5 3 16,-8-1-5-16,2 4 0 0,-5 4-1 0,2 3 2 15,0 0-7-15,5 4 0 0,1-3 5 16,3-3-5-16,5 0 0 0,5-1 0 15,0 0 0-15,4 1 0 0,3 2 6 16,5 0-6-16,0-1 6 0,7 1-1 16,8-3 0-16,2-3 1 0,-3-6-1 15,5-1-5-15,-4 2 6 0,-6-9-6 16,-1-1-6-16,-3-3 6 0,-1 0-5 0,0 2-1 16,-5-1 1-16,-1-1 0 0,0 4-1 15,-1-4 6-15,-2 1-6 0,0 2 6 16,-3-4 0-16,0 2 0 0,2 5 6 15,-2-1 0-15,0 4 4 0,0 4 7 16,0 0-3-16,0 0 21 0,6 6-6 16,-6 0 0-16,8 5-2 0,2 1-3 15,-1 3-6-15,3 2-5 0,0-2-4 16,-3 2-9-16,0 0-9 0,-1-2-13 0,0-2-15 16,-5 0-15-16,-3-4-53 0,2-2-86 15,-2-3-138-15</inkml:trace>
  <inkml:trace contextRef="#ctx0" brushRef="#br0" timeOffset="2284.2875">2288 9981 579 0,'10'0'192'0,"-5"5"-23"16,0 2-104-16,-5 1-26 0,0 2-14 0,0 0-11 16,0-2-10-16,0-4 5 0,-5 3-9 15,3-3 0-15,-1 0-4 0,3-4-1 16,-4 0 1-16,4-3-6 0,0-4 1 16,0-4-1-16,0-2 5 0,4-6 0 15,0-2 1-15,7 3-1 0,3 0 5 16,-1-1 0-16,3 4 5 0,-1 5-1 15,2 0 6-15,3 7 5 0,-2 2-1 16,2 0 4-16,0 1 5 0,-2 6-5 0,-5 1 0 16,0 3-5-16,1 5 1 0,-2 1-6 15,-6 2-8-15,2 3-4 0,-5 0-14 16,-3-1-13-16,0-4-15 0,-4 3-20 16,-2-3-124-16,2-2-161 0</inkml:trace>
  <inkml:trace contextRef="#ctx0" brushRef="#br0" timeOffset="2794.9224">2963 9799 481 0,'14'-13'173'0,"-3"3"-12"0,-10-2-108 15,-8 4-3-15,2 3-28 0,-6 1 0 0,-7 4-12 16,-2 0-1-16,0 4 9 0,-4 3-6 16,1 4-8-16,6 5 6 0,-1 3-5 15,2 2 0-15,-3-1-5 0,4 1 5 16,2 0-5-16,5-3 4 0,0 3 1 0,8 2 5 16,0 0-5-16,9-2 4 0,-2-1-4 15,10-4 0-15,0-2-1 0,-2-7 1 16,-2-7-1-16,-2 0-4 0,-1-11 0 15,1-1 0-15,2-5-4 0,3-3-1 16,3-4-4-16,0-3 0 0,-5-1-1 16,0-5 0-16,-8 1 1 0,-1-8-1 15,-5 4-5-15,1-3 5 0,-1 1-9 16,-10-3 5-16,2 3 4 0,-3 2-1 0,-2 2 0 16,1 7 6-16,3 8-1 0,4 8 12 15,0 4-1-15,2 5 11 16,0 2 0-16,3 0 17 0,0 2-13 0,0 5 9 15,0 2 0-15,0 10-1 0,0 3-5 16,3 9-1-16,-4 5-5 0,8 3 1 16,-4 1-9-16,1 1 2 0,0-3-7 0,-1-1 0 15,2 3-4-15,-2-3-4 0,-3-4-8 16,0-4-13-16,4-4-11 0,-2-6-10 16,-2-2-10-16,0-4-17 0,3-3-118 15,9-6-140-15</inkml:trace>
  <inkml:trace contextRef="#ctx0" brushRef="#br0" timeOffset="3406.3906">3191 9776 397 0,'0'-8'117'0,"0"5"31"0,0 0-99 16,0 3-9-16,0 0-20 0,0 0-1 15,0 3 0-15,0 0-6 0,0 5 5 16,-3-2-6-16,2 5-1 0,-2 4 1 16,1 2-4-16,-2-2-3 0,4 4 7 15,-1-2-6-15,6-1-1 0,0 3 2 16,0-3-2-16,1 0 1 0,1-6 0 15,2-3-6-15,-1-7 0 0,2 0 0 0,4-2 0 16,-4-11-6-16,5-4 0 16,2-2 1-16,3-1-2 0,-1-1 2 0,4 4-1 15,-11 0 6-15,-4 2 0 0,2 4 0 16,-5 2 6-16,4 6-6 0,-4 3 5 16,4 2 2-16,-3 5 4 0,2 0-5 15,0 6 4-15,1 0 7 0,2 2-7 16,2-1-6-16,-2 3 1 0,2-3 0 0,-1-3 2 15,-3 2-7-15,2-7 6 0,0-6-6 16,-2 0 0-16,-1-9 6 0,1 1-6 16,-5-3 0-16,1-1 0 0,-5 0-12 15,3 1 0-15,1-3 3 0,-4 1-18 16,0-2 0-16,0 1-16 0,0 4-56 16,2 2-69-16,2 1-87 0</inkml:trace>
  <inkml:trace contextRef="#ctx0" brushRef="#br0" timeOffset="3580.9267">3691 9721 406 0,'7'6'125'0,"-4"2"13"0,6 3-90 0,-9 0-27 15,-1 0-8-15,-3 3-5 0,4-4-8 16,0 0-8-16,0-1-74 0,0-3-56 15,0-4-62-15</inkml:trace>
  <inkml:trace contextRef="#ctx0" brushRef="#br0" timeOffset="3739.4995">3628 9582 370 0,'3'-16'127'0,"5"1"30"0,-4 7-45 15,1 0-74-15,0 4-20 0,-1 4-11 16,0 0-7-16,4 0 0 0,-3 4-14 16,2-1-35-16,-1 3-100 0,0 3-98 15</inkml:trace>
  <inkml:trace contextRef="#ctx0" brushRef="#br0" timeOffset="4293.2294">3957 9641 310 0,'4'-7'87'0,"-1"-1"30"16,0-6-5-16,3 5-55 0,-6-2-17 0,-3 3-12 16,-2 4-8-16,1 4 6 0,2 7-8 15,-6 2-4-15,0 2-3 0,-3 2 1 16,1 6-7-16,-4 0 1 0,4 0-1 15,3 4 2-15,-1-4 1 0,3 0-8 16,5 0 0-16,0 0 5 0,0-1-5 16,5 0 0-16,4-1 0 0,0-5 6 0,-1-1-6 15,2-6 0-15,-2-2-6 0,-2-3 6 16,0-3 0-16,2-1-5 0,-2-4 5 16,1-4-8-16,-4-4 8 0,1 3 0 15,-4-2 0-15,0-1 0 0,0 0-7 16,0 0 7-16,0-4-5 0,-3 0 5 15,0-1-6-15,3 0 6 0,1 1-5 16,-1 3 5-16,0-2 0 0,0 4 0 0,0 0 0 16,0 1 0-16,0 1 0 0,-3 5-5 15,3 2 5-15,-3 4-7 0,3 2 7 16,-4 0-11-16,4 3 4 0,0 3-6 16,0 2 1-16,0-1-2 0,0-1 2 15,0-1 0-15,0 1 4 0,0-2-5 16,0 3 6-16,4-1 7 0,-4 3-8 15,0 1 8-15,0 0 0 0,0 2 0 0,3 1 8 16,-2-3-1-16,2 4-1 0,0 1 1 16,2-1 1-16,-5 0-1 0,7 2-2 15,2 0 0-15,-2-6 2 0,4 1 0 16,2-2-7-16,-1-1 0 0,2 0-7 16,-2-1-5-16,-1-1-28 0,-4-2-104 15,2-4-90-15</inkml:trace>
  <inkml:trace contextRef="#ctx0" brushRef="#br0" timeOffset="4801.0083">3925 9298 353 0,'0'-6'92'0,"7"4"35"15,-7-2-66-15,0 4-25 0,0 0-7 16,0 0-16-16,0 0 14 0,-7 6-6 15,4 3-4-15,3 2 4 0,3 4-3 16,-3 2 2-16,4 2-8 0,-1 2-7 16,0 3 0-16,-1 1 1 0,0 3-1 0,-2-2-5 15,3-1 0-15,0 6 7 16,-3-6-7-16,0 2 0 0,0 0 0 0,0-4-12 16,2-5-4-16,-2-5-22 0,-3-2-117 15,6-3-111-15</inkml:trace>
  <inkml:trace contextRef="#ctx0" brushRef="#br0" timeOffset="5095.462">4164 9264 353 0,'3'0'100'0,"0"7"26"0,-1 5-63 0,-2 3-22 16,7 9-7-16,-4 0-7 0,2 5 0 16,3 2-1-16,-2 4-8 0,4 4 2 15,0 7-8-15,-5 2-7 0,5 2 0 16,-3-1-5-16,-1-5 0 0,-2-9-5 15,-1-5-7-15,-3-6-13 0,0-4-24 16,0-3-117-16,0-3-73 0</inkml:trace>
  <inkml:trace contextRef="#ctx0" brushRef="#br0" timeOffset="5274.9913">4160 9689 434 0,'7'-10'153'0,"-2"-2"4"0,3 4-92 0,-1 5-22 16,4-3-12-16,2 2-8 0,3 0-6 16,0 4-5-16,-3 0-2 0,0 0-10 15,-1 0 0-15,0 3-16 0,-2-3-7 16,-2 3-36-16,-1-1-105 0,-3-2-122 16</inkml:trace>
  <inkml:trace contextRef="#ctx0" brushRef="#br0" timeOffset="5635.0301">4448 9356 415 0,'16'0'124'0,"1"4"20"0,-1 3-96 15,-1 8-20-15,-9 4-11 0,5 4-3 16,-2 2 0-16,-4 5 4 0,4 2-5 0,-3 6-1 15,-2 3-7-15,0 4 0 0,-1-7 1 16,-2 2-1-16,-1-6-5 0,0-9 0 16,0-4 0-16,0-3 0 0,-4-6 0 15,-2-6 0-15,6-6 0 0,0 0-5 16,0 0 5-16,0-6 0 0,3 0 0 16,3-5 0-16,0 1 0 0,3-2 0 0,4 4 0 15,-1-3 5-15,3 0-5 0,0 3 7 16,3-3 1-16,-1 0-3 0,4 0-5 15,-4 0 12-15,3 2-6 0,-2 4-6 16,4 5 12-16,-6 0-7 0,4 7-5 16,-5 5 6-16,-3 4-12 0,-2 3 1 15,-3 3-19-15,-2 0-23 0,-2 3-109 16,4-1-129-16</inkml:trace>
  <inkml:trace contextRef="#ctx0" brushRef="#br0" timeOffset="6573.5592">553 11204 453 0,'8'2'155'15,"3"-2"8"-15,-4 3-105 0,1-3-19 16,-6 2-1-16,1-2-4 0,-3 0-2 16,0 0 7-16,0 0-20 0,-3 0 0 0,-1 0 1 15,-2 0-16-15,2 0-18 0,-2 0-20 16,-2 0-19-16,6 0-122 0,2 0-159 15</inkml:trace>
  <inkml:trace contextRef="#ctx0" brushRef="#br0" timeOffset="18321.4633">1222 11045 331 0,'6'-11'114'15,"0"-1"28"-15,-4 4-6 0,-2 2-83 16,-3 0-14-16,-6 4-2 0,-5 2-6 15,-5 3-3-15,-5 8-4 0,-5 5 3 16,-10 4-8-16,0 7 5 0,5 2-14 16,2-4 5-16,12 1-10 0,6 3 4 0,4 0-4 15,3 1 5-15,0 3 0 0,2 0 4 16,5 3-1-16,2-2 2 0,7 5-6 16,-1-1 5-16,14-2-10 0,5-7 5 15,7-7-9-15,7-8 4 0,11-7-4 16,1-9 0-16,1 0 0 0,-10-4-4 15,-4-6 4-15,-7-6-5 0,-4-8 1 0,-3-2 0 16,2-10 4-16,-5-1-5 0,-15-3 0 16,-8-1 1-16,0-4-1 0,-14 4 1 15,-14 0-2-15,-1 1 2 0,-5 3-10 16,-6 6 0-16,-5 1-5 0,-2 10-10 16,-9 9 3-16,1 7-11 0,6 9 4 15,9-2-8-15,4 9 10 0,17 4 3 16,5 2-11-16,6 3-13 0,0 0-107 0,8 1-67 15</inkml:trace>
  <inkml:trace contextRef="#ctx0" brushRef="#br0" timeOffset="19114.2069">1570 11312 341 0,'0'-8'104'16,"0"0"23"-16,0 1-73 0,0 0-11 15,3 2-1-15,-3 3-15 0,0 2 1 16,4 0-4-16,-4 0-5 0,0 2-6 15,0 3 5-15,0-1-1 0,0 4 1 16,0 1 7-16,0 2-7 0,4 3-1 16,-1 11 4-16,6-1-5 0,0-2-7 15,1 3 9-15,6-1-12 0,-3-10 0 16,3-1-2-16,2-2-4 0,-3-7 0 0,-3-5 0 16,1 0 5-16,-4-3-5 0,1-1 0 15,-1-5 0-15,-4-6 0 0,-3 0-5 16,-2-3 5-16,4-3 0 0,-4 1 0 15,0 2 0-15,4 3-4 0,-4 4 4 16,0 4 0-16,0 5 0 0,3 2 0 0,0 1 0 16,1 8-6-16,6 4 6 15,3 6 0-15,3 3 0 0,8-2 0 0,-1-1 0 16,-3-6 6-16,-2-4-6 0,2-2 4 16,-6-4-4-16,-5-2 0 0,0 0 0 15,0-1 5-15,-2-3-5 0,3 0 0 16,-4-1 0-16,2-4 0 0,-6-2 0 15,-1-2 0-15,-1-2-5 0,0 0-5 16,-3-1-23-16,3 0 1 0,-4 4-14 16,0-1-51-16,2 3-83 0,2 2-84 0</inkml:trace>
  <inkml:trace contextRef="#ctx0" brushRef="#br0" timeOffset="19456.2944">2053 11215 424 0,'9'8'148'0,"-2"6"11"0,2 3-100 0,-4 0-20 15,3 1-11-15,-4 4 3 0,1-2-8 16,1-3-5-16,-2 1-7 0,-1-6 5 16,-3-1-5-16,5-6-6 0,-5-5-5 15,0 0 0-15,0-4 4 0,0-6-4 16,-6-4 0-16,6-6 0 0,0 0 0 15,0 0 0-15,1-1 0 0,-1 3 0 0,7 0 0 16,2 2 0-16,4 3 5 0,0 2 0 16,9 0 8-16,2 6-1 0,-3-1-3 15,0 5 6-15,5 1 4 0,-7 9 0 16,-2 0 0-16,0 1-6 0,0 4 2 16,-9-1-6-16,2 2-4 0,-4 2-5 15,-2 0 0-15,-4-1-10 0,0 4-9 16,-4-1-3-16,-1 2-17 0,-1-3-12 0,-4 3-31 15,1-6-98-15,5-1-136 0</inkml:trace>
  <inkml:trace contextRef="#ctx0" brushRef="#br0" timeOffset="19809.3497">2423 11284 453 0,'8'0'155'0,"0"-1"3"0,-6 3-109 16,2-2-12-16,1 0-6 0,0 0-8 15,0-3 0-15,3-2-7 0,-3-4-5 16,0-2 0-16,-2 1-6 0,-1-3-5 16,-2 0 0-16,-2 3 0 0,2-1 0 0,-4 4 0 15,0 0 0-15,-1 7 0 0,2 0 0 16,-3 2 0-16,4 7 0 0,-1 3 0 15,3 5 0-15,-2 1 0 0,2-1 0 16,0 0 0-16,-1 1 4 0,1-4-4 16,0 0 5-16,0-1 0 0,6 0 2 15,2-3-1-15,4-7 0 0,-2 3 0 0,10-8-6 16,-3 2 4-16,1-4-4 0,4-3-4 16,4 3-8-16,-8-2-15 0,4-1 0 15,-3-1-12-15,-5 2-70 0,-2-3-62 16,0-2-102-16</inkml:trace>
  <inkml:trace contextRef="#ctx0" brushRef="#br0" timeOffset="20105.5578">2798 11283 370 0,'0'6'111'0,"2"1"8"15,-2-1-86-15,0-4-18 0,0-2-9 0,0 0 2 16,0-4-1-16,0-4-7 16,-3-1 7-16,-2-6 0 0,1-5-7 0,1 0 15 15,-1-4-9-15,-1 1 7 0,3 1 8 16,0 1-8-16,2-1 2 0,0 5-5 16,0 0-3-16,0 2 0 0,9 6 0 15,-2 1-7-15,3 1 0 0,-3 0 7 16,4 3-7-16,-1 1 0 0,2-1 0 15,-3 1 0-15,7 3-7 0,-1 0 0 16,2 0-12-16,-2 0-54 0,4 0-78 16,-1 0-55-16</inkml:trace>
  <inkml:trace contextRef="#ctx0" brushRef="#br0" timeOffset="20478.5621">3190 10955 434 0,'0'-6'145'0,"4"2"-7"16,-4 3-104-16,0 1-26 0,0 3 4 16,-7 1-7-16,-4 6 2 0,-4 1 0 15,-8 5 7-15,0 4-9 0,-4 3 1 16,-1-1 1-16,1 3 0 0,1-6-7 15,7-4 0-15,-4 1 0 0,8-2 6 0,3-7-6 16,9 1 0-16,3-1 5 0,8-7-5 16,-1 0 0-16,15 0 7 0,3-3-2 15,3 1 0-15,3 2 6 0,0 0 9 16,-4 3-8-16,-4 5 11 0,-1 3-6 16,-7 1 5-16,-2 2-8 0,-9 2 9 15,1 1-11-15,-5 2-8 0,0 0 1 16,0 2 0-16,-5 2 0 0,-2-2 0 15,-4-3-5-15,-3-2-10 0,-2-9-10 0,-6-7-13 16,2 0-39-16,-7-2-97 0,2-13-147 16</inkml:trace>
  <inkml:trace contextRef="#ctx0" brushRef="#br0" timeOffset="29257.8191">3474 10530 218 0,'3'-7'25'15,"0"-1"31"-15,1 2-14 0,3-1 14 16,-3 3 0-16,3 1-3 0,-2 3 4 15,0-4-20-15,-2 4 5 0,-3 0-15 16,0 3 2-16,0-3-10 0,0 11 2 0,-6 2 0 16,1 5-9-16,-3 3 14 0,1 14-8 15,0 4-4-15,2 9 4 0,4 7-8 16,-2 7-4-16,-2-3 6 0,3 9-4 16,-2-5-8-16,-1-2 0 0,2-2 5 15,-1-6-5-15,1-10 0 0,-2-5 0 16,2-3 0-16,0-9 0 0,-1-7 6 15,0-7-6-15,4-7 0 0,0-5 0 16,0-2 0-16,0-7 0 0,7-6 6 16,0-7-6-16,3-6 0 0,2-4 0 0,4 0 0 15,-1-1 0-15,1 0 0 0,-2 2 0 16,3 5 0-16,-3 5 0 0,0 5 0 16,-4 8 0-16,4 8 0 0,0 0 0 15,-1 2 0-15,-1 9 0 0,2 4 0 16,-2 6 0-16,-8 1 0 0,0 6 0 15,-4 2 0-15,-5 4 0 0,-4 1 0 0,-1-1 0 16,0-4 0-16,-1-1 0 0,4-1-6 16,1-6-5-16,-1 1-15 0,3-6-2 15,-1-4-84-15,5-5-58 0,-5-2-46 16</inkml:trace>
  <inkml:trace contextRef="#ctx0" brushRef="#br0" timeOffset="29472.2471">3929 11138 397 0,'10'-2'134'0,"1"2"4"0,-1 0-84 16,-6 2-18-16,-1 5-24 0,-3 1 0 15,0 4-5-15,0 3 0 0,0 1 5 0,-6 2-6 16,-2 2-6-16,2 0 7 0,-2-1-7 15,1-2-7-15,-3-1-18 0,5-5-82 16,0-6-45-16,-1-6-48 0</inkml:trace>
  <inkml:trace contextRef="#ctx0" brushRef="#br0" timeOffset="29636.8236">3932 10873 434 0,'10'-11'138'0,"1"6"1"16,-1 5-99-16,-4 0-20 0,0 4-15 15,-1-1-15-15,1 1-45 0,-3 0-84 16,0 4-80-16</inkml:trace>
  <inkml:trace contextRef="#ctx0" brushRef="#br0" timeOffset="30105.5539">4201 11359 243 0,'13'33'35'16,"-2"2"28"-16,1-4-16 0,-7-10-1 15,2-4 1-15,-5-3-14 0,-2-8 8 16,0-3-17-16,-5-3-10 0,-1-5-7 16,4 3 1-16,-4-10 1 0,3-6-9 0,3-2 9 15,-3-9-9-15,3 2 0 16,0-4 7-16,3-1-7 0,2-1 0 0,-1 1 0 16,-2-7 0-16,1-4 0 0,0-4 9 15,0-3-9-15,-2-2 0 0,4-1 0 16,-1 3 6-16,2 0-6 0,-1 9 0 15,2 2 0-15,-1 9 0 0,3 6 0 16,-2 3 0-16,5 11 6 0,2 1 2 16,3 6-1-16,1 3 7 0,-2 3 1 0,1 7-2 15,5 4-1-15,-5 3 3 0,0 11-2 16,1 1-5-16,-7 5-1 0,-6 1-2 16,-5-1 0-16,-5-2 2 0,-3-3 0 15,-9 0-7-15,-3-1 0 0,-2-1 7 16,1-1-7-16,-2-4 0 0,-4-7 0 15,7-2 7-15,-3-10-7 0,0 1-7 16,-2-4-14-16,1-1-93 0,-3 1-34 16,3 0-45-16</inkml:trace>
  <inkml:trace contextRef="#ctx0" brushRef="#br0" timeOffset="31047.1222">464 12473 555 0,'23'-1'162'0,"-5"6"-4"0,-5 2-122 0,-5 4-24 15,-2-1-6-15,-4-3-6 0,4-3 0 16,-3-4 0-16,0 0 0 0,-4 0-6 16,1-4-11-16,0-2-21 0,-5-3-113 15,-2-2-142-15</inkml:trace>
  <inkml:trace contextRef="#ctx0" brushRef="#br0" timeOffset="60784.7013">1122 12016 361 0,'5'0'120'0,"0"0"25"16,-5 0-60-16,-6 0-25 0,-10 12-27 15,-5 0-15-15,-1 4 0 0,-2 1-6 16,1 5-1-16,6 2-6 0,0 3 2 16,4-3 1-16,1 3-8 0,6-2 0 15,0-3 5-15,3-3-5 0,3-2 0 16,-3-4 0-16,-1-3 0 0,10 2 0 0,-6 3 6 16,4-2-6-16,6 7 6 0,3 2 0 15,3-1-1-15,2-4 2 0,6 0-2 16,3-7 7-16,-3-3-7 0,2-3 0 15,-4 2 6-15,-6-2-5 0,-9 2-1 16,-7 1 0-16,-3 4-1 0,-9 3 1 16,-9 9 7-16,-4 1-6 0,-3 1 0 15,-2 1 0-15,-1 5-2 0,3-2-4 16,0 2-4-16,1 0-21 0,-2-1-10 16,0-4-22-16,-6-2-114 0,-4-9-137 0</inkml:trace>
  <inkml:trace contextRef="#ctx0" brushRef="#br0" timeOffset="61568.6063">1257 12410 397 0,'13'4'134'16,"1"-1"26"-16,-2 2-100 0,0 1-21 15,0 1-7-15,-6 2-14 0,1 7-1 16,-7-4-11-16,3 5 6 0,0 3-4 16,1 0-8-16,-2-5 0 0,-2 2-15 15,2-4-1-15,1-3-7 0,0-4-16 0,1-3-82 16,-1-4-42-16,1 4-33 0</inkml:trace>
  <inkml:trace contextRef="#ctx0" brushRef="#br0" timeOffset="61766.0777">1430 12511 299 0,'12'-12'80'16,"-8"-3"38"-16,6 4-15 0,-13 6-5 0,7 5-37 16,-1 0-5-16,1 4-14 0,-4 8 7 15,6 4-10-15,-4 6-8 0,3 5 8 16,0 1-10-16,-5 4-4 0,4 2-7 15,-4 2-4-15,0 5 0 0,-2-3-9 16,-4 2-1-16,3 0 1 0,-4-1-5 16,-2-5-5-16,-3-4-4 0,1-5-10 15,1-5-13-15,-2-4-17 0,0-2-31 16,2-5-96-16,2-4-149 0</inkml:trace>
  <inkml:trace contextRef="#ctx0" brushRef="#br0" timeOffset="62328.6538">1708 12541 370 0,'7'6'136'16,"-2"5"27"-16,1 1-35 0,1 2-68 0,-4 0-17 15,1 4-14-15,0 0-7 0,-4-2-1 16,0-2-17-16,0-2 6 0,0-5-3 16,-6-1-1-16,2-5 0 0,0-1-6 15,0 0 0-15,0-3 0 0,4-5-6 16,-3-6-7-16,3-1 3 0,0-5 1 15,0-4-2-15,5-5-5 0,4-1 11 0,-2-5-7 16,8 4 12-16,5 0-5 0,-1 6 5 16,6 8 5-16,4 5 7 0,-2 5 9 15,0 6-1-15,0 0 9 0,-7 6 1 16,-1 5-1-16,-3 4-6 0,-2 7 1 16,-5-1-11-16,-1 9-3 0,-1 2-2 15,-5 1-3-15,-2-7-10 0,-1 4-8 16,-4-6-15-16,-4-1-19 0,-4-5-21 15,-7 1-109-15,3-8-169 0</inkml:trace>
  <inkml:trace contextRef="#ctx0" brushRef="#br0" timeOffset="63254.7744">2277 12310 397 0,'0'-5'117'15,"0"2"23"-15,0 0-90 0,0 0-31 16,0-3 9-16,0 4-8 0,0-7 13 15,-2-1 3-15,2-2 7 0,0 2-3 16,0-1-7-16,0 4-3 0,0 3-5 16,-5 1-16-16,-3 3 1 0,-1 0-5 0,-2 0-5 15,-7 5 0-15,5 3 0 0,-3 2 0 16,2 3 0-16,1 2-5 0,5 1 5 16,-1 0 0-16,9 4 0 0,0 0 0 15,3-4 0-15,6 3 0 0,4 2 0 16,2-2 0-16,3 4 0 0,3 4 0 15,-1-3 0-15,3-3 0 0,-3-4 0 0,2-5-5 16,-3-7 0-16,0 1 0 0,-2-7-11 16,0 0-11-16,-3-3-16 0,0-4-23 15,0-1-99-15,3-6-136 0</inkml:trace>
  <inkml:trace contextRef="#ctx0" brushRef="#br0" timeOffset="63680.7372">2418 12180 563 0,'11'17'175'0,"4"1"-19"16,-3 3-110-16,0 3-19 0,1 0-18 15,-3 2 1-15,-3-2 9 0,4-2-4 16,5 3 5-16,-2-4-1 0,-2-4 5 16,1-2-2-16,0-1-3 0,-6-8-1 15,1-6-9-15,1 3 0 0,0-3 0 16,1-3-5-16,-1-5 1 0,-2-7-5 16,3 0 4-16,-5-2 1 0,4-6-5 15,-3 3 0-15,3 2 0 0,-3-1 0 16,2 5 0-16,-2 1 0 0,3 4 0 0,2 5 0 15,-1 4 0-15,1 0 0 0,3 4 4 16,0 9 0-16,4 1 4 0,1 3 4 16,5 2 0-16,-4 4 5 0,5-3-5 15,-3 5-2-15,-3-2-3 0,-2 3-3 16,-4-4-11-16,-1 1-11 0,-2-4-7 16,-7-4-15-16,1-2-13 0,2-5-8 0,-6-3-7 15,2-2-14-15,0-3-110 0,2 0-124 16</inkml:trace>
  <inkml:trace contextRef="#ctx0" brushRef="#br0" timeOffset="64014.8448">3220 12430 463 0,'9'0'163'0,"1"3"-13"15,-6 2-97-15,3-3-25 0,0 11-2 16,3 0-9-16,-3 1 6 0,5 1 5 16,0-5-3-16,-2-3 14 0,-2-1-10 15,0-3-4-15,-5-3-2 0,-3-4-10 16,0-2-3-16,0-2-1 0,0-3-4 0,0-3-5 16,0-9 5-16,-6-1-5 0,0-2 0 15,-4-1 0-15,3 1 0 0,-2 4 0 16,6 6 0-16,1 2 0 0,2 2 0 15,5 4 0-15,4 2 0 0,7-3 0 16,6 0 0-16,4 3-10 0,-1-1-3 16,7 0-11-16,-6 1 1 0,4 5-21 15,-4-3-4-15,-1 1-6 0,-5 3-17 0,-5-3-107 16,-3 3-103-16</inkml:trace>
  <inkml:trace contextRef="#ctx0" brushRef="#br0" timeOffset="64391.0973">3799 12304 434 0,'0'0'129'0,"-5"-1"6"15,-3 1-116-15,-2 2 2 0,-2 3-8 16,2-1 2-16,-5 2 2 0,1 1 9 15,1 4 0-15,1-2-4 0,0 1 9 16,12 2-8-16,0 3-5 0,6-2-2 0,5 6-5 16,9-3 0-16,8 6-6 0,2-7-1 15,4 4-4-15,-1-2 0 0,4-4 5 16,-2-9 0-16,-6-4-5 0,-2 0 0 16,-4-9 7-16,-5-10-7 0,-4-5 12 15,-1 0-2-15,-6 0 0 0,-7-1 0 16,0 7 4-16,-4 1 1 0,-13 0-1 15,-3 0-9-15,-6 3-1 0,-2-4-8 16,-7 2-6-16,4 3-14 0,-5-1-5 0,4 3-15 16,3 4 8-16,4 2-10 0,9 0-1 15,2 2 9-15,12 3-5 0,2 0-25 16,0 0-83-16,12 0-55 0</inkml:trace>
  <inkml:trace contextRef="#ctx0" brushRef="#br0" timeOffset="64766.4127">4301 12291 388 0,'-3'6'118'0,"3"2"30"0,-3 6-85 0,3 1-14 15,0-1-18-15,0 0 1 0,6-1-4 16,-1-3 3-16,0-2-8 0,6 1-5 16,-1-3 4-16,1-6-6 0,-1 0-7 15,-1 1-4-15,1-9 7 0,-1-3-6 16,2-6-6-16,1-1 0 0,2-1 6 16,-3-6-6-16,-1 1 0 0,4 3 0 0,3 0 0 15,-3 3 0-15,1 4 0 0,0 3 0 16,-4 4 0-16,0 4-6 0,2 3 6 15,-2 0 0-15,3 9-6 0,3 3 6 16,0 0 0-16,-2 5 0 0,1 3 0 16,-2-3 0-16,-1 0-17 0,-4 3 8 15,-2-2-18-15,2 0-13 0,-3-4-94 16,2-1-45-16,-6-9-67 0</inkml:trace>
  <inkml:trace contextRef="#ctx0" brushRef="#br0" timeOffset="64986.8254">4899 12234 415 0,'-6'0'132'0,"0"0"12"0,0 0-91 16,2 0-38-16,1 4-8 0,3 0-2 15,0 0 0-15,5 3-5 0,2-1 0 16,0 0 0-16,2 2-5 0,-2-2-43 16,-1-2-88-16,-3-4-98 0</inkml:trace>
  <inkml:trace contextRef="#ctx0" brushRef="#br0" timeOffset="65156.3857">4631 11885 600 0,'0'-8'144'0,"0"5"-31"0,0 3-247 16,0 0-155-16</inkml:trace>
  <inkml:trace contextRef="#ctx0" brushRef="#br0" timeOffset="65730.9117">5353 12099 397 0,'0'-8'109'0,"3"-3"18"0,-3 3-98 15,0-1-22-15,3 0 0 0,6 4 8 16,0 1-2-16,7 1 0 0,3 3 14 16,0 0-5-16,-1 0 2 0,3 0 1 15,-4 0-11-15,-3 4-3 0,-4 2 1 16,1 0-7-16,-6 2-5 0,-1 3 0 16,-4 1 0-16,0-1 0 0,-5 2 0 15,1 4 0-15,-7-1 6 0,-2 1-6 0,0 0 0 16,-2 2 0-16,-4-5 0 0,-3 2 5 15,4-5-5-15,-2 2 0 0,-1-6 0 16,3 3 7-16,0-1-7 0,3 1 0 16,10-2 8-16,5 2-3 0,0 2 13 15,7 0-1-15,10 3 0 0,3 2 5 16,5 5-8-16,3-2 9 0,5-2-11 16,6-3-12-16,6 0 4 0,0-4-4 0,0-3 0 15,0-2 5-15,-4-6-5 0,-8 0 5 16,-3-10-5-16,-7-7-5 0,-7 1 0 15,-9-3-11-15,-7 2-11 0,0 3-5 16,-7 5-8-16,1 3-25 0,-7-1-101 16,-1 6-115-16</inkml:trace>
  <inkml:trace contextRef="#ctx0" brushRef="#br0" timeOffset="65941.3463">5122 12304 353 0,'9'-4'100'0,"4"-2"26"0,6 0-43 0,1-1-69 16,6 0-7-16,9 3 8 0,3 1-9 16,0 3 7-16,3 0 8 15,6 1-8-15,0-1 2 0,-2-2-22 0,1-2-90 16,-2-2-51-16,-12-2-45 0</inkml:trace>
  <inkml:trace contextRef="#ctx0" brushRef="#br0" timeOffset="66187.6924">5960 12199 471 0,'3'-4'146'0,"0"4"-4"0,-3 0-125 0,4 5-10 15,-1 1 0-15,3 3-7 0,-1 3 0 16,4-1 7-16,0 4-7 0,0 2 7 16,2 0-7-16,-1 0 0 0,0 3-7 15,0-4-14-15,-1-1-64 0,-2-5-67 16,-4-6-56-16</inkml:trace>
  <inkml:trace contextRef="#ctx0" brushRef="#br0" timeOffset="66328.6668">5730 11945 445 0,'-8'-17'134'0,"8"6"-9"0,0 3-112 15,0 4-143-15,7 4-104 0</inkml:trace>
  <inkml:trace contextRef="#ctx0" brushRef="#br0" timeOffset="66691.6974">6229 12373 471 0,'16'9'146'0,"-5"1"-4"0,-3-3-111 16,-1-3-17-16,-5-4-9 0,2 0 8 16,-4-4-6-16,0-6-1 0,-5-6-1 15,-1-5 2-15,-4-1-2 0,-5-4-5 16,2 1 0-16,2 2 0 0,6-1 0 0,5 0 0 15,-3-1 0-15,7-5 0 0,-4 1 0 16,4 2 0-16,-4 1 0 0,3 6 0 16,1 7-5-16,4 4 5 0,2 4 0 15,4 5-7-15,4 0 7 0,4 10 0 16,-1 2 0-16,4 8 0 0,-3 5 0 16,1 11 7-16,-2-6-7 0,-3 2 5 0,1-3-5 15,-1-4-5-15,-8-10-13 0,-1 2-7 16,0-5-125-16,-7-3-116 0</inkml:trace>
  <inkml:trace contextRef="#ctx0" brushRef="#br0" timeOffset="67347.4354">6772 11866 397 0,'0'0'109'0,"0"4"27"16,0 2-109-16,0 3-27 0,-3 2 7 15,1 4-7-15,-1 0 0 0,-1 2 7 16,0 0 8-16,-2 3-9 0,0-3 1 16,1 3 5-16,0 0 9 0,5 2-6 15,0 2 2-15,5 6 4 0,2-6-9 0,3 2 8 16,5-2-2-16,4-3-8 0,1-4 1 16,-1-2 4-16,3-4-10 0,-3-3-5 15,-1-8 6-15,-5 0 0 0,-3 0-6 16,-1-10 0-16,-5-3 6 0,0-2-6 15,1-7 0-15,-5-5-6 0,0-5 0 16,0 0 0-16,-5-1-7 0,-2 4-5 16,0 4 8-16,0 4-2 0,0 4 6 15,4 4-8-15,-1 2 14 0,2 3-6 0,2 2 6 16,0-1 0-16,0 1 0 0,0 1 0 16,-4 1 0-16,4 0 0 0,0 1 0 15,-3 0 0-15,3 3-5 0,0 0 5 16,0 0 0-16,0 4 0 0,3 2-7 15,1 1 7-15,0 2 7 0,6 3-7 0,-1 0 11 16,0 2-4-16,3 3 6 0,2 6 4 16,1 9-1-16,2 5 10 0,-1 4-2 15,-1 2-2-15,0 4 0 0,-3-4-8 16,-2-1 9-16,-1 8-11 0,-5 1-8 16,-5 0 1-16,1 3 0 0,0-3 0 15,-5-10-5-15,-5 1 5 0,-5-3 0 16,-5-4-5-16,-4-1 4 0,-1 4-8 15,-9-9-1-15,-4-8-15 0,-6-10-19 0,-6-5-8 16,-18-6-123-16,3-3-155 0</inkml:trace>
  <inkml:trace contextRef="#ctx0" brushRef="#br0" timeOffset="82229.9195">9027 10753 379 0,'5'-15'118'0,"0"-9"27"0,-2-2-96 16,2 9-9-16,-5 6-12 0,4 0-16 15,-4 9 0-15,0 2-5 0,1 2 0 16,-1 1-7-16,2-3 0 0,-2 0 0 15,3-4 0-15,1-1 0 0,0-3-14 0,0 0-3 16,0 1-38-16,6 3-93 0,1 0-74 16</inkml:trace>
  <inkml:trace contextRef="#ctx0" brushRef="#br0" timeOffset="82910.1016">9533 10527 177 0,'-6'-9'15'0,"0"0"0"15,-1-2-4-15,1 4-11 0,1-1 0 16,-1-1 0-16,3-2 12 0,0 0 15 16,-1-8-6-16,-1-1 22 0,2-1-3 15,3-2 5-15,-4 3-6 0,4 6-13 16,-3 6 0-16,3 8-17 0,0 0-1 16,-3 13-8-16,3 1 0 0,0 8 0 0,0 4 0 15,0-2 17-15,4 2-1 0,1-1 9 16,-2-1 3-16,0-1 5 0,3 3-12 15,-2-1 1-15,2 2 0 0,1 2-9 16,1 6-7-16,-1-2 8 0,2 1-7 16,-4 0-1-16,1-5 1 0,-1-7-7 15,1-1 8-15,1-3-8 0,2-2 0 16,0-2 0-16,-1-1 0 0,-2-2 7 0,1 2-7 16,-2 0 0-16,-2-2 5 0,3 0 0 15,-1-1 2-15,1-4 7 0,-2-1 4 16,4-2-4-16,6-3 4 0,3 0-8 15,6 1 8-15,5-5-5 0,6 1-1 16,1-1-6-16,6 0-1 0,7 1 2 16,1-2-7-16,-1 2 5 0,1-2-5 15,-2-1 0-15,-9 3 0 0,-4 0 0 0,-9 0-17 16,-4 3-1-16,-7 0-18 0,-2 0-26 16,-3 0-95-16,-3 0-106 0</inkml:trace>
  <inkml:trace contextRef="#ctx0" brushRef="#br0" timeOffset="83473.0451">10763 10709 299 0,'0'-19'62'16,"-4"4"22"-16,-5 3-48 0,-2 1-20 15,-4 7-7-15,-1-1 7 0,-1 1 1 16,-12 4 7-16,-7-1 0 0,0 1-11 15,1-1 20-15,-3 5-18 0,8 3-1 16,2 7-7-16,0 5 7 0,4 4-6 0,5 5 5 16,6-1-6-16,4-5-1 0,9-1 8 15,0-5-7-15,5-3 6 0,2-5-5 16,6-2 4-16,3 0 0 0,3-4-5 16,0 0 0-16,3-1 0 0,-2-1-2 15,2 0-5-15,-2-3 6 0,7 1-6 16,-2-2 0-16,6-1-6 0,-3-2 1 15,-4-1-9-15,-7-1 0 0,-5 1-3 16,-8 0 2-16,-2 0 2 0,0 1-1 0,-2-2 8 16,0 0 6-16,0-1-7 0,0 1 7 15,0 1 0-15,0 8 7 0,0 0-7 16,5 8 6-16,-1-2 0 0,2 5 2 16,2 2-1-16,3-2-1 0,1-3 1 15,3 3 1-15,2-2-8 0,1 0 7 16,3 1-2-16,-2-2-5 0,4 2 0 0,-6-2 0 15,3 0-12-15,-3 1-9 0,-3-4-124 16,-4 0 5-16,5-4-24 0</inkml:trace>
  <inkml:trace contextRef="#ctx0" brushRef="#br0" timeOffset="83736.337">11124 10339 341 0,'3'0'93'0,"5"0"28"15,0 11-50-15,3 10-35 0,3 9-7 16,6 0-9-16,-1-2 7 0,-1 0-6 0,0 0-4 16,1-5 4-16,-5-3-9 0,-3 2 1 15,-1-4 0-15,1-2-8 0,-1 4 7 16,5 6-7-16,4 3-5 0,3 2 6 15,-1-2-1-15,-1-2-5 0,-4-7-5 16,1-4-11-16,-3-1-16 0,-3 0-60 16,-11-5-59-16,0-3-80 0</inkml:trace>
  <inkml:trace contextRef="#ctx0" brushRef="#br0" timeOffset="83922.9024">11038 10609 388 0,'0'-19'118'0,"5"0"30"0,1 1-91 16,8 5-17-16,7 3-25 0,10 1-5 15,6 4-3-15,6 4 0 0,0 1-7 0,0 0 7 16,3 3-14-16,0 3 0 0,1-2-5 16,-3 0-8-16,-7 0-55 0,-4 2-79 15,-9 1-37-15</inkml:trace>
  <inkml:trace contextRef="#ctx0" brushRef="#br0" timeOffset="84950.2549">11816 10853 310 0,'0'-6'78'0,"4"-1"31"0,-4 1-34 15,6 0-30-15,0-2-8 0,6-2-15 16,0-4 0-16,5-4-3 0,0-5-5 15,3-3-1-15,-3-4-6 0,4 5 1 16,-3 3 4-16,-3 4-12 0,-6 4 5 16,0 1-5-16,-9 5 0 0,0-3 0 15,-6 3-5-15,-6 5-7 0,0 0-3 16,-2 0 2-16,0 3-7 0,-1-1 13 16,3 5-6-16,-5 1-2 0,-1 1 8 15,0 3 7-15,0 3 0 0,5 0 7 0,8 2 8 16,5 3-2-16,0 3 0 0,4 4 8 15,5-2 0-15,-2 2-9 0,4-2 7 16,-5-4-5-16,2-4-9 0,-4-2 1 16,4-3 1-16,-1-2 0 0,4-2-7 15,4-3 6-15,4 2-1 0,3-4 7 0,6 0-7 16,5 0 1-16,2-4 6 0,8-2-4 16,0 1-3-16,2-2 1 0,-4-1 0 15,-2 3 0-15,-6-5-12 0,-2 0-6 16,-10 2-8-16,-3-2-13 0,-5 1-119 15,-1-2-125-15</inkml:trace>
  <inkml:trace contextRef="#ctx0" brushRef="#br0" timeOffset="85402.4072">12425 10630 310 0,'4'0'87'0,"2"4"30"15,0-2-52-15,1 1-2 0,-1-1-29 16,-1 2-6-16,-2 0-15 0,-3-1 1 15,4 2-1-15,-1-2-6 0,-3-3 1 16,3 0-1-16,-3 0-2 0,0 0-5 0,0-7 5 16,0 1 2-16,0-2-7 0,0-5 0 15,0-1 0-15,3 0 0 0,4 1 0 16,2 1 0-16,4 3 0 0,4-3 0 16,1 2 0-16,2-1 0 0,0 2 0 15,-2 4 0-15,2 5 0 0,-1 1 0 16,-2-1 7-16,1 5-7 0,2 2 7 15,-3 2 5-15,1 3-6 0,1 1 8 16,-3-1-8-16,-5 0 6 0,3-1-7 16,-4 2-5-16,-4 0 5 0,0 1-5 0,-1 5 6 15,-2 7-6-15,0-2-6 0,-1 6-4 16,-1-2-8-16,3-3-21 0,-2-8-118 16,-2 1-97-16</inkml:trace>
  <inkml:trace contextRef="#ctx0" brushRef="#br0" timeOffset="85796.4126">13474 10553 341 0,'-4'-9'83'0,"-4"1"32"15,-5 0-61-15,-5 6-14 0,-6 2-25 16,-1 3-1-16,-4 4 0 0,-1 1 1 16,-4 4-2-16,0-2-6 0,7 1 5 0,5 1 9 15,3 2-6-15,11-3-3 0,4 2 7 16,4-1-5-16,0 6-3 0,0-2 3 15,8 6 4-15,2 3-8 0,4 4 1 16,0-5 4-16,0-2-4 0,5-5 1 16,4-6-7-16,3-2 2 0,6-7-2 15,4 0 1-15,-1-2-6 0,-3 3 6 16,2-3-6-16,-3 0 0 0,-1-7-12 16,2 3-5-16,-2-2-14 0,-4-2-29 15,-6 4-101-15,3-4-114 0</inkml:trace>
  <inkml:trace contextRef="#ctx0" brushRef="#br0" timeOffset="86462.6972">13761 10535 370 0,'0'-10'119'0,"-6"2"18"16,2 6-80-16,0 2-23 0,-4 0-13 16,1 0-8-16,-1 0-5 0,1 7 4 15,2 0 0-15,5 2 2 0,2 2 11 16,6-1-7-16,7 2 5 0,5 2 2 15,7 0-2-15,6 4-5 0,3 2-2 16,10 0-5-16,3-4 0 0,0-3-6 0,0-2-5 16,-4-9 4-16,-8-2-4 0,-4 0 0 15,-7-8-4-15,-6-2 4 0,0-2-5 16,-4 0-11-16,-4-4 5 0,-2-1 0 16,-3 2 5-16,-5 5-6 0,-2-3 7 15,0 2-1-15,0 4 6 0,0-2 0 16,-2 0-6-16,-2-1 6 0,0 3 0 15,-2 1 0-15,-1 2 0 0,0 2 0 16,-3 2 0-16,0 0 0 0,1 0 6 16,-2 0 0-16,1 8 11 0,0 5 0 0,2 2 5 15,4 9 2-15,5 10 10 0,-1 11 0 16,4 9-5-16,8 8 3 0,6 6 0 16,0 4-6-16,8 7-8 0,2-1-2 15,1-1-8-15,5 2 0 0,3 2-4 0,1-9-4 16,0-3-16-16,0 1-13 15,-8-11-24-15,-10-10-120 0,-5-8-24 0,-4-18-147 16</inkml:trace>
  <inkml:trace contextRef="#ctx0" brushRef="#br0" timeOffset="94367.0985">5712 9714 243 0,'3'-1'56'0,"-1"-3"6"0,-2 0-17 16,0 1-6-16,0-1 5 0,-2 4-11 0,-1-5 0 15,0 5-9-15,-1 0-3 0,4 0-4 16,-3 0-1-16,-1 5 5 0,1-5-6 15,-1 4-8-15,-3 0 8 0,-1 3-2 16,-5-1-6-16,-5 2-7 0,-6-1 6 16,-6 6-6-16,-9 1 6 0,-4 0-6 15,1 2 0-15,-3 1 8 0,-2 0-8 16,2 3 0-16,2 2 0 0,-3 6 0 0,3 1 0 16,8 5 0-16,6-5 7 0,5-1-7 15,8-4 6-15,4-3 1 0,3-3 1 16,-2-3-1-16,4 1-2 0,0-2 0 15,-2-3-5-15,7-3 0 0,2 0 7 16,-3-1-7-16,3-4 0 0,0 0 0 16,4 0 7-16,-3-3-7 0,2 4 0 15,2-4 0-15,4 2 7 0,2-2-7 0,9 5 7 16,5-4 4-16,4 2 3 0,5 1-3 16,0-2 6-16,1 2 1 0,-2-4-5 15,1 3 5-15,-4-3-6 0,-5 0-1 16,-4 1-5-16,0 2-1 0,-1-3-5 15,0 4 5-15,1-4-5 0,-3 4 6 16,-4-1-6-16,3-3 0 0,-3 4 0 0,-3 1 5 16,6-2-5-16,1 2 0 0,-3 0 0 15,1 2 0-15,0 0 0 0,1 1 0 16,-5 1 6-16,-2-2-1 0,0 0-5 16,-4 2 5-16,-2-4-5 0,-1 1 0 15,-3-1 0-15,0 0 4 0,3 0-4 16,-3-2 0-16,0 0 0 0,0 0 0 15,0-3 0-15,0 0 0 0,-3 0 5 16,0 0-5-16,3 0 0 0,-5 0 5 0,3-3-5 16,0-3 0-16,2 1 7 0,-5-3-1 15,2-3-6-15,0 0 6 0,1-3-6 16,0 0 0-16,2-4 6 0,-3 0-6 16,3-2 0-16,0-2 4 0,0-2-4 15,0-1 0-15,0-3 0 0,4-11 0 16,-2-4-4-16,5-3 8 0,0-2-4 15,0 1 0-15,-1 9 0 0,-3 6 0 0,-3 2-10 16,0 5-9-16,0 1-5 0,0 3-15 16,1 2-32-16,-1 0-98 0,0-4-126 15</inkml:trace>
  <inkml:trace contextRef="#ctx0" brushRef="#br0" timeOffset="95472.3644">5538 10064 257 0,'-6'-5'53'0,"6"5"25"0,0-3-21 15,0-1 12-15,4 4-11 0,3 0-22 16,2 0 4-16,4 4-12 0,2-4 0 16,3 2-1-16,3 4 1 0,2 1-11 0,-2-3 4 15,7 2 4-15,2-1-12 0,2 1 4 16,2-3-12-16,8 1 6 0,2-3 4 15,6 2-10-15,-2 0-5 0,3 0 6 16,-3 5-6-16,0 2 0 0,4-1 0 16,6-1 6-16,-1 4-6 0,7-2 0 15,-4 0 0-15,1 1 6 0,-6 3-6 0,0-2 0 16,-6-3 0-16,-5-2 0 0,-6-2 0 16,-8-3 0-16,-4 1 0 0,-6 0 0 15,1 4 0-15,-4-1 0 0,0 2 0 16,0 1 0-16,2 1 5 0,0 1-5 15,9 7 0-15,0-2 0 0,8 3 0 16,1-3 0-16,3-1 0 0,-3-1 0 16,2-3 0-16,1 0 0 0,-4 2-5 15,1-3 5-15,-1-2 0 0,-4-5 0 16,-2 2 0-16,2-5 0 0,-3 2 5 0,-1-2-5 16,-4 0 0-16,2 2 0 0,-3 0 0 15,-1 1 0-15,0 1 0 0,2-1 0 16,-1 2 0-16,0-2 0 0,3 1 0 15,4 1 0-15,2 1-5 0,1-2 5 16,0 1 0-16,-1-4 0 0,-9 0 0 16,-1-1 0-16,-4 2 0 0,0 3 0 0,0 0 0 15,0-3 0-15,-1 4 0 0,-1-3 0 16,-1 0 0-16,-3-3 0 0,0 3 0 16,4-3 0-16,1 0 0 0,3 4 0 15,-1-3 0-15,2 1 0 0,-3-2 0 16,1 0 0-16,-4 0 5 0,1 0-5 15,-5-2 0-15,-1 2 7 0,-3 0-7 16,-3 0 5-16,0 0 1 0,-4 0 0 16,3-4-1-16,1 4 0 0,-1-3 1 0,2 3-1 15,2-3-5-15,2 3 6 0,-3 0-6 16,5-2 5-16,0 2-5 0,-1 0 0 16,0 0 5-16,2 1-5 0,-1 2 0 15,-2-3 0-15,0 3 0 0,-1-3 0 16,-2 0 0-16,-1 0 0 0,0 0 0 15,-2 0 4-15,-1 0-8 0,-2-3 4 0,7 3 0 16,-4 0 0-16,7 0 0 0,-3 0 0 16,3 1 0-16,0-1 4 0,3 0-4 15,1 0 0-15,2 0 0 0,0 0 0 16,1 0-4-16,-1 1 4 0,6-1 0 16,-5-4 0-16,4 0 0 0,0 0 0 15,1 0 0-15,-8-2 0 0,1 3 0 16,0 3 0-16,-3 0 0 0,-1 3 0 0,0 4-5 15,-3-1-11-15,3 1-12 0,-2 1-27 16,-3-5-102-16,1 0-148 0</inkml:trace>
  <inkml:trace contextRef="#ctx0" brushRef="#br0" timeOffset="96451.8966">8639 10219 257 0,'6'-10'42'0,"1"1"12"0,4 2-19 0,-6 4 1 16,3-2-7-16,-3 4 7 0,3-2 6 16,-4 3-1-16,0 0-5 0,1 0-2 15,-1 0-14-15,-1 3-13 0,1 0 7 16,1 5 1-16,-2 3-15 0,3 3 6 15,-1 3 1-15,-3 6-7 0,0 1 0 16,-2 7 6-16,0 4-6 0,-3 0 0 16,1-1 0-16,-3-1 0 0,2-11 0 15,-1 0 6-15,-2-3-6 0,-2-3 0 0,2 5 0 16,-3-3 8-16,0-2-8 16,1 4 0-16,-2 1 7 0,-1 0-7 0,-2 10 6 15,2 2-6-15,0 2 7 0,0-1-7 16,-1-4 0-16,1-5 8 0,0 0-8 15,3-5 0-15,-1-2 7 0,3-1-7 16,1-6 0-16,5-1 0 0,-4-3 0 0,4-4 0 16,0-3 0-16,6 0 0 0,0 1 0 15,2-4 0-15,1 0 0 0,4-1 0 16,-1 0 0-16,-1 0 5 0,2-1-5 16,4 0 0-16,-3 1 0 0,3 0 0 15,3 1 0-15,-2-1 0 0,0-1 0 16,4-1 0-16,1-1 0 0,2-3 0 15,1 0 0-15,1-2 0 0,-3 1 0 16,-5-1 0-16,1 4 5 0,-2 1-5 16,-3 0 7-16,0-1 0 0,-3 3-7 0,1 3 7 15,0 2-7-15,3 1 0 0,0-1 0 16,3 4 0-16,1-2 0 0,1 2 0 16,0-4 0-16,0 4 7 0,-3-4-7 15,-3 0 5-15,0-6 1 0,-4 2 1 16,0-3 6-16,-2 1-8 0,4-3 7 15,-5 5-7-15,2-9 1 0,-6 4-1 0,-4-3-5 16,-4-8 7-16,-4 1 1 0,-5 2-8 16,2-4 5-16,-6 0-5 0,4 7 12 15,0-5-6-15,-10-1-1 0,-3-3 2 16,-1 1-2-16,-1 1 7 0,-1-1-7 16,-7-2-5-16,-4 2 5 0,-6-3 1 15,-6-7-6-15,-7-3 5 0,-2-2-5 16,1 0-16-16,-1 2-1 0,3 9-54 0,-6 3-83 15,7 0-138-15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8-28T19:40:07.05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988 9322 497 0,'6'-7'172'16,"1"3"-6"-16,-1-3-118 0,-1 3-13 15,-3 1-18-15,0 3-7 0,1-5-10 16,-3 5-10-16,0 0-19 0,0-1-20 0,0-3-110 16,0 4-133-16</inkml:trace>
  <inkml:trace contextRef="#ctx0" brushRef="#br0" timeOffset="838.8522">1419 9666 388 0,'4'-4'118'0,"2"-3"30"16,-6-5-91-16,3 0-24 0,-3-3-6 15,0-1-8-15,0-4-5 0,0 0-3 16,-3 1-4-16,3-1 0 0,-10-5-7 15,6-2 6-15,-6-1-6 0,3-3 0 0,-1 1 0 16,5-3 0-16,0-3 0 0,3-4-6 16,-5 1 6-16,2-2-7 0,3-3 0 15,-2 4 1-15,-1 5 6 0,3 5-5 16,0 4 5-16,3 10 0 0,0 8 0 16,4 6-7-16,0 2 14 0,5 0-7 15,3 5 11-15,7 5-4 0,-1 3 11 0,2 7-1 16,-4 5 1-16,4 7 1 0,-8 14 5 15,8 5-13-15,-4 2 0 0,0 0 0 16,7-1-6-16,3-5 6 0,-6-6-6 16,1-6-1-16,-2-2 13 0,-3-6-5 15,-6-6-2-15,1-4 0 0,2-3 0 16,-3-10-5-16,-2-4-1 0,-3 0 1 16,-1-6-5-16,-3-6 0 0,-1-6 0 0,1 1-5 15,-4-7 5-15,7-2-9 0,-7-6 4 16,4-4 0-16,-4 0-5 0,0-4 10 15,-3-1-4-15,3 2-2 0,-4 5 0 16,4 4-12-16,1 7 4 0,-7 5-18 16,6 9-9-16,0 2-44 0,4 4-91 15,-1 3-87-15</inkml:trace>
  <inkml:trace contextRef="#ctx0" brushRef="#br0" timeOffset="1531.0134">2060 9496 453 0,'10'-4'164'0,"2"-1"-5"0,-1-2-100 16,0-3-11-16,0 1-20 0,0-1-4 0,-1-3-8 16,-1-2 0-16,-3-4-11 0,2-1-1 15,0 3-4-15,2 3 0 0,-8 1 0 16,-2 1 5-16,0 2-5 0,0 3 0 16,-10 0 0-16,1 4 0 0,0 0-5 15,-3 5 5-15,-1 1 0 0,-1 1 0 16,5 7 0-16,-3-1 0 0,0 2 0 0,2 4 0 15,6 3 0-15,3 2 10 16,1 2 9-16,5 0-4 0,5-3 9 0,-2-1 1 16,2-3 2-16,-3-4-3 0,2 2-6 15,3 0-5-15,9 0-4 0,-2-2 0 16,6-3-5-16,-6-2-4 0,8-3-4 16,-4-4-9-16,-3 0-9 0,0-4-7 15,1-4-12-15,-6-3-12 0,3 2-23 16,1-3-108-16,-1 2-143 0</inkml:trace>
  <inkml:trace contextRef="#ctx0" brushRef="#br0" timeOffset="1805.2691">2535 8970 539 0,'4'15'184'0,"7"4"-7"15,0 6-110-15,-5 5-9 0,2 5-14 16,-5 7-8-16,7-1-7 0,-7 2-12 16,-3-1 5-16,6-1-8 0,-2-4-6 0,0-2-3 15,-4-3-5-15,-4-1-5 0,4-4-17 16,-8-3-13-16,-3-1-11 0,1-2-16 15,0 3-39-15,-2-1-90 0,1-3-132 16</inkml:trace>
  <inkml:trace contextRef="#ctx0" brushRef="#br0" timeOffset="1985.7889">2388 9322 600 0,'25'-11'197'0,"1"0"-22"15,-1 2-107-15,6 5-25 0,-3 0-11 16,0-2-13-16,4 0-6 0,-1 1-4 16,-4-3-5-16,-5 3-4 0,-4 2-18 15,-2 3-13-15,-5 0-21 0,0 0-26 0,-2 5-99 16,-5-3-174-16</inkml:trace>
  <inkml:trace contextRef="#ctx0" brushRef="#br0" timeOffset="3316.6179">2880 9354 299 0,'-3'-7'71'0,"-1"1"30"0,-2-2 7 0,-2 1-87 16,5 0-4-16,-2 0-1 0,0 1 13 16,5 0-8-16,-3 2 7 0,3 4-1 15,-2-4-6-15,2 4 10 0,0 5 1 16,-2 3-7-16,2 5-4 0,2 2 5 15,0 6 3-15,4 3-7 0,2 2 0 16,5 3-3-16,1 0 0 0,6-2-9 16,-2-2 5-16,-2-6-5 0,1-1-1 15,3-4-4-15,-4-4 5 0,-1-4-5 0,0-6-5 16,-4 0 0-16,-5-2-5 0,2-7-5 16,-5-4-4-16,-3-5-6 0,2 0 5 15,-2-1-14-15,2-3 15 0,-2 3-3 16,0 4 7-16,0 2-2 0,0 4 12 15,0 2 0-15,3 8-5 0,-6-2 5 16,6 2 5-16,4 5-5 0,4 2 12 16,3 4-2-16,2 3 12 0,2-1-8 15,6 2 20-15,-3 3-14 0,-3-4 4 0,-2-5-5 16,-2 3 4-16,-2-2-9 0,-3-8-5 16,1-3 1-16,0 1-6 0,-3-8 0 15,-2 0-8-15,-1-8 0 0,-4-1-10 16,4-6-5-16,-4 0-9 0,-5-5-5 15,1-1-8-15,-4 0-7 0,1 3-3 16,0 1-14-16,1 6-108 0,1 4-101 0</inkml:trace>
  <inkml:trace contextRef="#ctx0" brushRef="#br0" timeOffset="3702.5865">3726 9327 471 0,'0'-11'146'16,"0"1"3"-16,0 2-132 0,-11 2-10 15,-6 3 7-15,-4-2-3 0,1 4 9 16,-1 1 2-16,0 0 9 0,8 6-1 0,2 2-8 15,4 3 5-15,2 5-13 0,5 0 10 16,-1-1-18-16,1 0 3 0,6 3 6 16,1 2-1-16,9-1 6 0,2-1-6 15,5 2 8-15,5-9-3 0,1 0-5 16,-4-4-5-16,1-7 0 0,-4 0-5 16,-6-7 5-16,-4-1-9 0,-3-4 0 15,-4-3-4-15,-5 0-5 0,-3-3 4 0,0 2-4 16,-4 0 1-16,-5 2-6 0,4 3-1 15,-7 1-7-15,-1 1-7 0,-6-2-10 16,-2-1-9-16,-2 2-19 0,5 1-110 16,3-1-131-16</inkml:trace>
  <inkml:trace contextRef="#ctx0" brushRef="#br0" timeOffset="4034.9836">4091 9438 539 0,'22'7'172'16,"0"0"-15"-16,-11 2-102 0,-1 2-38 16,-5-3-1-16,0 1-5 0,-5-4-2 0,0-5 20 15,-3 0-14-15,0 0 5 0,-1 0-1 16,0-6 0-16,-5-4-1 0,-2-1-13 15,1-4-1-15,-4-5-4 0,3 0 0 16,0 3 6-16,9-3-6 0,2 0 0 16,0 3 0-16,7 0 0 0,3-4 0 15,3-1 0-15,0-2 0 0,3 0-6 16,-5 0-3-16,3 4-4 0,3 3-6 0,4 5-1 16,0 1-9-16,5 3-5 0,0 1 4 15,-10 0 2-15,0-1-7 0,-2 0-13 16,-4 1-116-16,-2-1-115 0</inkml:trace>
  <inkml:trace contextRef="#ctx0" brushRef="#br0" timeOffset="4471.3653">4458 8783 481 0,'3'8'167'0,"3"5"-6"0,0 10-113 0,1 6-5 16,1 4-3-16,2 4-4 0,-3 2 8 16,5-2-10-16,5 2-1 0,4 2 0 15,4 8-6-15,1 8-1 0,0-2-4 16,0-1-10-16,0-2 0 0,1-6-4 15,-1-11 1-15,4-3-1 0,-6-3-4 0,5-4 0 16,-7-2-4-16,-3-2-12 0,-7-6-9 16,1-1-11-16,-10-5-21 0,-3-9-22 15,0 0-127-15,-2-6-158 0</inkml:trace>
  <inkml:trace contextRef="#ctx0" brushRef="#br0" timeOffset="4915.4208">5086 9038 497 0,'0'6'151'0,"-2"-2"-9"0,-4 4-123 16,-5 1-19-16,-3-1 0 0,-5 0 6 16,0 0-6-16,-4 0 0 0,1 3 7 0,-5 2-7 15,4 1 7-15,-2 2-1 0,-3 2-6 16,-3-2 5-16,0-1 2 0,3 4-7 15,1-2 0-15,11 0 0 0,3 1 5 16,4-2 0-16,7-2 6 0,2 1 4 16,0 1 2-16,3-6 6 0,5 3-1 15,3 1 5-15,5 0 6 0,9 0-8 16,3-1 4-16,4-3-5 0,5-1 4 16,2-5-10-16,-1 2-5 0,1-4-4 15,1-2-4-15,4 1-19 0,-2-1-8 0,-1 2-15 16,3-2-21-16,-7 1-127 0,-5-1-166 15</inkml:trace>
  <inkml:trace contextRef="#ctx0" brushRef="#br0" timeOffset="6048.4299">6172 9195 379 0,'-5'-14'118'0,"-2"-1"33"16,1 0-82-16,-1 2-27 0,1 2-25 16,-4 1-10-16,-3 6 0 0,-6 4-7 15,-3 0 7-15,-6 8-7 0,1 4 0 16,1 6 0-16,-4 8 7 0,5 5-2 0,0 4 8 16,6 3 0-16,6-1 4 0,13-1-1 15,0-7 10-15,3 4-2 0,8-4-2 16,6-1 0-16,6-1-8 0,1-1 15 15,2-7-19-15,1-4 5 0,7-3-1 16,-2-9-4-16,1-3-5 0,-5-4 5 16,3-8-6-16,-7-4 1 0,2-10-5 15,-3 3 0-15,2-8 0 0,-9-1 5 0,-8 4-5 16,-8 0-5-16,-3-1 5 0,-7 5 0 16,-13-1 0-16,0-1-5 0,-4 3-4 15,-5 1-11-15,-1 2-9 0,-4 5-10 16,-1 1-2-16,-2 4-6 0,5 2-26 15,4 6-100-15,9 2-99 0</inkml:trace>
  <inkml:trace contextRef="#ctx0" brushRef="#br0" timeOffset="6789.5318">6561 9551 539 0,'4'2'172'0,"3"2"-20"0,-5-4-109 16,-2 0-20-16,0 0-12 0,0-6-6 15,-2-2-5-15,-4-2 0 0,2-4 0 16,0-2 6-16,-2-4-6 0,1-4-6 16,2-3 1-16,-2 2 0 0,5-4 5 15,-3-5-6-15,3-4 0 0,-2-4 1 16,2-4-2-16,-2-1 2 0,2 4 5 0,-2 6-6 15,2 4 6-15,2 2 0 0,3 1 0 16,2 2 0-16,0-1 0 0,5 5 6 16,0 1-6-16,3 7 0 0,6 7 0 15,3 6 5-15,3 3-5 0,2 0 0 16,-2 4 0-16,3 2 0 0,-1 4 0 16,2 5 0-16,-1 2 0 0,-2 0 0 15,-4 1 0-15,-6-4-5 0,-5-3-7 0,-2 1-7 16,-4-3-16-16,0 0-122 0,-7-4-120 15</inkml:trace>
  <inkml:trace contextRef="#ctx0" brushRef="#br0" timeOffset="7034.1994">6320 9321 593 0,'16'4'178'16,"-6"-4"-26"-16,-3 1-124 0,-4-1-23 15,5 0-5-15,-1-2-11 0,7-4 6 0,7-6 10 16,8-7 12-16,3-1-3 0,10-2 15 16,2-1-14-16,5 1 5 0,-3 9-11 15,2 1-18-15,-5 3-20 0,-1 6-47 16,-5 2-93-16,-6 1-152 0</inkml:trace>
  <inkml:trace contextRef="#ctx0" brushRef="#br0" timeOffset="8098.9955">7887 9490 388 0,'0'-4'126'0,"0"-1"29"16,-4-1-53-16,0 3-69 0,-1-2-15 16,-5 0-11-16,-3-3-1 0,-2 1-1 15,-2 1 2-15,-8-3-7 0,1 1 0 16,-4 3 5-16,-1 5-5 0,0-1 5 16,2 7-5-16,-5 3 6 0,3 5 6 15,1 6 1-15,1 2-7 0,4 1 6 0,9 8 5 16,3 5-5-16,8-4 4 0,3 3 5 15,3-3 0-15,7-4 1 0,3-7-7 16,8-4 4-16,1-4-4 0,3-5-1 16,1-5-9-16,2-3-1 0,-3 0 1 15,-2-6-1-15,4-7-4 0,4-3 0 16,-3-12 0-16,-1-8 0 0,1-8-4 16,-7-2-5-16,-3-3-1 0,-4 3-4 15,-4 8-5-15,-8 2-1 0,-2-3-7 0,0 0 1 16,-6 1-12-16,-3-1 3 0,0 2 4 15,2 4 8-15,0 6-2 0,2 5 14 16,1 3-3-16,0 2 14 0,1 5 0 16,0 3 0-16,3 4 0 0,0 5 7 15,0 4-7-15,0-4 12 0,4 8-6 0,-4-1 8 16,0 0-3-16,4 7 6 0,-1 3 9 16,0 5-3-16,0 3 0 0,1 10 4 15,-4 0-7-15,3 0 15 0,0 1-16 16,0 0-5-16,1-3 6 0,0-4-15 15,-1-2 4-15,0-3-4 0,1-2-5 16,1-3 4-16,0-2-8 0,-1 0-6 16,3-3-14-16,-1-1-10 0,-1 7-9 15,1-1-41-15,4-3-93 0,-1-4-128 16</inkml:trace>
  <inkml:trace contextRef="#ctx0" brushRef="#br0" timeOffset="8518.1822">8086 9555 388 0,'10'2'109'16,"-2"-1"20"-16,-1-1-79 0,2 0-43 15,-1-4 1-15,3-1-8 0,6-3 0 16,2-3 13-16,2 0 0 0,0-3 14 16,3 1 0-16,-3-3-1 0,-3-1-1 0,1 0 0 15,-1 2-9-15,-6 4-4 0,-6-2-4 16,-2 3-8-16,-4 5 0 0,0-1 0 16,-7 0 0-16,-4 1 0 0,1-2-15 15,-9 3 4-15,1 3 6 0,-7 1-12 16,-3 0 11-16,-1 4-8 0,0 5 3 15,0 3 4-15,1 3 7 0,4 2 0 16,1 2 7-16,10 4-2 0,6 1 8 0,7 2-6 16,0 2 4-16,14 4 1 0,-1-2-7 15,11-1 6-15,3-1-4 0,5-7 1 16,-4-8-3-16,5-2 1 0,-1-2-12 16,-2-2 1-16,-2-3-21 0,0 1-9 15,-6-5-118-15,1 0-119 0</inkml:trace>
  <inkml:trace contextRef="#ctx0" brushRef="#br0" timeOffset="8844.3096">8542 9391 547 0,'-9'-5'157'0,"0"2"-26"16,-4 1-126-16,-3 2-23 0,-2-5-7 15,0 2-6-15,2 3 3 0,4-4 13 16,12 4 23-16,0 0 20 0,4 6 10 16,4-3 5-16,15 9 0 0,4 2-3 15,1 5-7-15,2 0-13 0,6 8 3 16,-4 0-17-16,-2 7 0 0,5 3-2 16,0 0-4-16,4-2 0 0,-5-7 0 15,4-16 0-15,-5-7 5 0,-2-5-5 0,-5-3 0 16,-3-11 0-16,-9-8 5 0,-3-1-5 15,-8-7-5-15,-3 2 0 0,-2-3-11 16,-7 6-11-16,-5-1-5 0,-3 2-8 16,0-1-8-16,-1 6-14 0,3 1-52 15,5 5-48-15,7 5-42 0</inkml:trace>
  <inkml:trace contextRef="#ctx0" brushRef="#br0" timeOffset="9089.6551">9197 9467 506 0,'10'7'156'0,"0"0"-3"0,-2 5-133 15,-1 3-8-15,1 0-7 0,-3 2-5 16,6 3 0-16,-4 1 5 0,2 2 6 15,0-3 4-15,0-1-10 0,-1-3 7 16,-2-2-6-16,3-3-6 0,-1 0-12 16,-1-2-19-16,0-4-42 0,-4-5-91 15,0 0-101-15</inkml:trace>
  <inkml:trace contextRef="#ctx0" brushRef="#br0" timeOffset="9240.2524">9195 9314 506 0,'24'0'163'0,"2"1"-28"0,0-1-110 16,-10-3-171-16,-5 9-131 0</inkml:trace>
  <inkml:trace contextRef="#ctx0" brushRef="#br0" timeOffset="9591.3137">9790 9454 471 0,'14'1'146'0,"-7"-1"3"15,-7-4-125-15,0 1-17 16,-10-3-7-16,-1 2 0 0,-3-3 0 0,-2 3-7 16,3 1 7-16,1 3 0 0,-1 3 0 15,2 5 7-15,-1 2-7 0,-3 0 0 16,2 3 7-16,-5 6-7 0,3-2 5 16,5 5-5-16,7 2 6 0,3 4 8 15,0-2-3-15,11 5 6 0,5-4 1 16,1 0 1-16,2-3-2 0,4-6 1 15,4-2-7-15,4-2-6 0,1-1 6 0,0-3-5 16,1-2-6-16,-2-8-6 0,-1 0-10 16,4 0-6-16,-3-5-21 0,-1-4-115 15,-7-4-144-15</inkml:trace>
  <inkml:trace contextRef="#ctx0" brushRef="#br0" timeOffset="10015.1799">10159 9624 397 0,'10'5'142'0,"0"-5"2"0,1 0-51 16,3-5-72-16,3-2-9 0,0-2-12 15,2 1 6-15,0-3-6 0,-3 0 0 16,3-1 0-16,5-1 0 0,-4-4 0 16,-2 3 0-16,-9 0 0 0,1 0 0 15,-3 0 0-15,-5 6 0 0,-5-1 7 16,-4-2-7-16,-3 4 0 0,2 2 0 16,-11-2 0-16,-4 3 0 0,-3 4-7 0,-4 0 7 15,4-2 0-15,2 8 0 0,2 2 0 16,5 2 0-16,5 4-6 0,2 2 6 15,5 3 6-15,5 5 1 0,0 5 6 16,2 10 4-16,10-3 6 0,2 1 2 16,5-7 4-16,3-2-2 0,6-13-7 15,3 1-3-15,4-5 1 0,1-3-14 0,-2-7-4 16,-5 1-4-16,2-2-21 0,-5-3 1 16,-3-2-15-16,4-4-62 0,7-3-73 15,2-8-104-15</inkml:trace>
  <inkml:trace contextRef="#ctx0" brushRef="#br0" timeOffset="10431.3475">11036 9406 471 0,'0'0'129'0,"2"-3"9"16,-4 3-138-16,-3-1-15 0,-2 3-4 16,0-2-2-16,-2 0 7 0,-2 2 7 0,-1-2 7 15,0 4 14-15,-1-2-7 0,1 3 14 16,-2-1-14-16,0 0 5 0,-1 4-4 16,0-3-1-16,-2 2-7 0,2 0 0 15,4 0 6-15,2 1-6 0,4 1 0 16,5 1 0-16,0-2 0 0,0 0 0 15,2 2 0-15,7 0 7 0,6-1-7 16,2 1 8-16,6 0-1 0,8 4 3 16,-2 0 11-16,1-4-3 0,-1 1 2 0,3 1 8 15,-8-3-3-15,2 1 5 0,-3 1-8 16,-1 2-6-16,-7-1 0 0,-8 5-12 16,-5-3 6-16,-2 0 3 0,-4-3-13 15,-8-1 6-15,-6-6-6 0,-2 1 6 16,-3-1-2-16,0-4-8 0,-8-1-2 15,-2 1-27-15,-3-4-4 0,-3-3-127 16,-3-2-154-16</inkml:trace>
  <inkml:trace contextRef="#ctx0" brushRef="#br0" timeOffset="47050.8362">1112 10917 453 0,'7'-11'147'0,"1"1"19"0,5 4-117 15,-2 3-24-15,-6 3-8 0,3 3 1 16,-4 1-18-16,-1 7-18 0,4 0-35 15,-2 3-97-15,2 0-116 0</inkml:trace>
  <inkml:trace contextRef="#ctx0" brushRef="#br0" timeOffset="48179.0956">1855 10496 471 0,'13'-22'162'0,"-3"3"-12"0,-1 3-104 16,-8 9-23-16,-1 2-7 0,0 3-1 0,-10 3-15 15,-3-1 5-15,-4 4-5 0,-2 2 0 16,-2 5 0-16,1 3 0 0,3 8 0 16,-5 3 0-16,4 5 0 0,-5 7-5 15,9 8 5-15,1-1-8 0,13 4 8 16,0-4-7-16,5-4 7 0,4-11 0 16,4-4 0-16,4-6 0 0,-1 0 0 0,7-4 0 15,4-4 7-15,8-2 1 16,2-4-8-16,1-3 5 0,-1-4-5 0,1 1 0 15,-2 4 6-15,-9-6-6 0,5 6 0 16,-3-1 0-16,-7 3 0 0,-5 3 6 16,1 5 0-16,-11 6-1 0,-7 1 7 15,0 5 0-15,-5 3 4 0,-11 0 0 16,1-5-11-16,-6-2 4 0,-9-1 9 0,-9-3-12 16,-3 6-12-16,-8-1-17 0,2 2 3 15,-7 3-18-15,8-3-28 0,3-5-15 16,9-1-14-16,3-6 6 0,17-5 16 15,6-7 12-15,9 0-39 0,5 0-10 16</inkml:trace>
  <inkml:trace contextRef="#ctx0" brushRef="#br0" timeOffset="48745.6922">2408 10942 331 0,'-10'-9'84'0,"0"0"48"0,3 3-3 0,-1 2-74 16,2 0-15-16,-1 3-7 0,7 1 3 16,-3 0 7-16,3 0-8 0,0 4-2 15,9 3-8-15,-3 4 10 0,4 3-21 16,3 6 5-16,0 1-9 0,2 0 5 15,2-2-6-15,2-2-4 0,3-6 8 0,-2-12-4 16,2 6-3-16,2-5 3 0,4-1-5 16,-3-6 1-16,-1-3-10 0,2 1-4 15,-2 3-1-15,-7-5-8 0,-2-5 0 16,3 3-7-16,-6-3 1 0,2 5 9 16,-4 4-9-16,0 1 15 0,-5 6 4 15,2 0 5-15,-5 8 0 0,1 4 0 16,-2 5 5-16,5 6-1 0,0 8 1 15,-1-4 13-15,5 2-6 0,3-1-3 0,1 0 1 16,1-4 0-16,3 4-6 0,1 0 6 16,-2 5-5-16,1-2 0 0,0 11-15 15,-8-7 0-15,-1-5-19 0,-4-2-10 16,-5-5-2-16,-2-14-42 0,2 1-100 16,0-3-98-16</inkml:trace>
  <inkml:trace contextRef="#ctx0" brushRef="#br0" timeOffset="49158.5985">3215 10832 397 0,'-8'-11'117'0,"2"5"11"0,-2 6-108 15,-3 0-13-15,-2 9-7 0,3 0 0 16,-3 5 0-16,3 4 0 0,6 0 7 16,4 5 8-16,-3 1-2 0,3-1 6 15,5 3 9-15,4-5-3 0,4 1 3 16,2-7-3-16,0-2-7 0,-1-4-2 0,2-1 4 16,-3-3-15-16,0 0 7 0,-1-1-6 15,1 0 11-15,-6-4-5 16,3 0 9-16,-7 4-5 0,4 0-2 0,-1 2 11 15,-2 1-16-15,4 1 1 0,-6 3 0 16,3-1-6-16,-5 1 1 0,0 2 0 16,-4 2-5-16,-2-1 5 0,-4 2 0 15,-2 0-5-15,-5 0 0 0,0-2-10 16,0 0 0-16,-1-3-9 0,5-4-1 0,2-4-13 16,4-3 6-16,1 0-7 0,2-3-2 15,4-4 1-15,0-1-8 0,0-4-43 16,0-2-78-16,10-1-52 0</inkml:trace>
  <inkml:trace contextRef="#ctx0" brushRef="#br0" timeOffset="49377.1201">3560 10753 497 0,'0'2'157'16,"0"6"4"-16,-3 3-124 0,-1 2-14 15,4 6-4-15,-3 4-2 0,3 3-5 16,6 6 0-16,-2 4-7 0,6 2 0 0,0 5 1 16,3-5-6-16,-2-2 0 0,1-8-6 15,0-7-10-15,-4-7-2 0,-1-5-5 16,-2-4-18-16,-5-1-9 0,0-4-36 16,0 0-78-16,-9 0-52 0</inkml:trace>
  <inkml:trace contextRef="#ctx0" brushRef="#br0" timeOffset="49503.8481">3443 11011 445 0,'0'-20'155'0,"7"-2"11"16,4 7-97-16,4 3-29 0,2 3-15 0,2 1-7 15,0 6-13-15,0-1-5 0,4 3-5 16,-1-3-7-16,0 3-19 0,4-3-29 16,4 3-101-16,0-4-105 0</inkml:trace>
  <inkml:trace contextRef="#ctx0" brushRef="#br0" timeOffset="49861.9392">3910 11178 531 0,'4'1'167'16,"-1"-4"-18"-16,-1 3-133 0,3-3-4 15,4 0-4-15,1 0-8 0,3-2 0 0,6-4 5 16,3 0-5-16,0-4 0 0,5-7 0 16,1-3 0-16,-3-1 0 0,-3-3 0 15,-5 1 0-15,-9 3 6 0,-2 2-6 16,-6 3 0-16,-3 6-6 0,-5 5 6 16,-4 7 0-16,-6 0 0 0,-6 0 0 15,-4 7 0-15,-4 4 0 0,-3 6 0 16,10 4 0-16,2 7 0 0,7 0 0 0,10 2 0 15,6-1 6-15,3-5 6 0,8-1 5 16,9-2 0-16,8-4 5 0,6-6-3 16,8-2 11-16,-3-9-21 0,1 1 6 15,-7-6-20-15,-4-4-14 0,-5-2-25 16,0-2-119-16,-5-7-170 0</inkml:trace>
  <inkml:trace contextRef="#ctx0" brushRef="#br0" timeOffset="50919.6464">4475 11167 497 0,'-3'-5'157'0,"3"-2"-14"0,-7 5-125 16,2-1-11-16,-2-2-7 0,-2 1-7 15,1-3 1-15,3 1 6 0,5-2 6 16,1-1 1-16,-1 1 6 0,0-7-1 16,10-1-2-16,-6-3 1 0,-1-2 4 15,3-3-10-15,-2 2 1 0,6 2-6 16,0 3 0-16,2 1 0 0,-4 3 6 15,-2 2-6-15,1 2 0 0,-4 5 0 0,1 4-6 16,2 0 12-16,-3 8 0 0,1 5 11 16,3 4-5-16,-4 7 15 0,7 3-8 15,-2 2 15-15,2 1-9 0,0-1-1 16,-3-3-10-16,0-7 0 0,-4-5-5 16,-2-3-5-16,-1-4 2 0,0-2-2 15,0-5-4-15,0 0 5 0,0 0-5 16,3-5 0-16,1 0-9 0,0-4-1 0,2-4-4 15,5-6 0-15,2 0 0 0,1-8-1 16,0-2 6-16,2 2 4 0,-3 2 0 16,3 6 5-16,-1 3 10 0,-3 10-1 15,-1 6 1-15,-1 0 9 0,-3 8 0 16,1 1 4-16,5 10-4 0,0 3-6 16,1 6 0-16,3-2 5 0,-2 2-9 15,-2-5-1-15,-3-4-8 0,-3 0-13 0,-5-1-22 16,-2-4-16-16,0 0-134 0,-6 0-9 15,-7-7-135-15</inkml:trace>
  <inkml:trace contextRef="#ctx0" brushRef="#br0" timeOffset="51521.1357">6000 11114 633 0,'-4'-13'171'0,"4"6"-19"0,-12 5-136 15,-6 2-21-15,-9 3-11 0,-3 5 5 16,-4 1-6-16,2 3 12 0,4-1 5 16,7 2 5-16,4-2 7 0,7 3-2 15,6 3 12-15,4-3-13 0,0 2 20 16,5 0-9-16,4-2 4 0,1-3 0 15,5 1-1-15,8-7-4 0,0-4 0 16,1-1-6-16,6-4-4 0,-3-3 0 16,-3-7-5-16,-5-7-4 0,1-1-13 0,-7-6 4 15,-5 0-4-15,-5 4 3 0,-3 0-3 16,-4 3 3-16,-6 6-4 0,-8 1 0 16,-8 2-5-16,-4 12-5 0,-4-1-25 15,-3 1-3-15,0 8-126 0,6 0-139 16</inkml:trace>
  <inkml:trace contextRef="#ctx0" brushRef="#br0" timeOffset="51916.3764">6171 11206 406 0,'-4'7'149'0,"1"-1"13"15,0-6-44-15,1 0-90 0,-4-6-8 16,1 6-9-16,0-11 1 0,-1-4 5 0,2-2 0 15,2-7-1-15,2-4 0 0,0-5 5 16,0-7-3-16,1 0-9 0,-1 2-4 16,1 3 0-16,1 5 0 0,3 1-5 15,4 1-5-15,8 6-5 0,2-5 5 16,0 0 1-16,8-3-8 0,1 1-6 16,-2 1 9-16,0 4 4 0,2 5-11 15,-9 6 0-15,0 13-1 0,-5-6-13 0,-1 6-11 16,-4 6-68-16,0 2-57 15,-6 3-65-15</inkml:trace>
  <inkml:trace contextRef="#ctx0" brushRef="#br0" timeOffset="52154.7396">5928 11029 579 0,'28'-20'165'0,"-1"-1"-9"0,0 2-127 16,4 1-18-16,5 4-6 0,-1-4-5 16,5 2 0-16,3 0 6 0,4-4-6 0,-2 4-11 15,0 3-11-15,-4 2-61 0,-4 6-76 16,-5 5-129-16</inkml:trace>
  <inkml:trace contextRef="#ctx0" brushRef="#br0" timeOffset="52478.8743">7783 11245 840 0,'10'2'7'15,"-10"-2"91"-15,0 0-253 0,8-5-164 16</inkml:trace>
  <inkml:trace contextRef="#ctx0" brushRef="#br0" timeOffset="52943.6867">7676 11099 617 0,'-4'-19'180'0,"0"2"-15"16,-3 4-128-16,-6 2-16 0,-6 4-16 16,-8 1 0-16,-5 6-5 0,-4 3 0 15,-2 2 0-15,-2 7 0 0,-1 3 0 16,3 9 0-16,3-1 0 0,8 1 5 16,9-1 0-16,14 0 9 0,4-2 1 15,2-1 8-15,13 5 0 0,9 2 4 16,5-2 0-16,5 1-5 0,2 0-6 15,-2-7-4-15,0-3-4 0,-3-9 1 16,-4-7-9-16,-1 0 4 0,0-10 0 0,-4-7-8 16,2-15 0-16,-1-3-9 0,1-5-7 15,0-7-1-15,-2-10-5 0,-7 1-1 16,-10-1-1-16,-5 4 5 0,-2 4 4 16,-17 6 4-16,-4 8-9 0,-4 0 9 15,-1 1-14-15,-3-3 9 0,5 1-1 16,-2-3 4-16,-1 6-1 0,4 5 6 0,5 6 7 15,4 9 5-15,3 6 5 0,5 4 7 16,2 3 11-16,0 3-1 0,2 10 5 16,4 6 16-16,0 10-14 0,4 6 10 15,4 6-7-15,-1 0-5 0,10 6 4 16,2-2-9-16,3-3-2 0,4 8-3 16,8 3-5-16,-2-4-4 0,7-2 6 15,4-4-7-15,3-8-3 0,-2-5 1 16,-1-5-5-16,-3-1-9 0,-6 1-12 0,-6-5-12 15,-2-4-8-15,-7-2-26 0,-3-6-29 16,-6-5-97-16,-3-3-166 0</inkml:trace>
  <inkml:trace contextRef="#ctx0" brushRef="#br0" timeOffset="53453.3185">8395 11097 547 0,'0'-5'164'0,"-4"1"-18"0,0 4-115 16,-6 2-13-16,-7 0-18 0,-3 3 0 16,-3 1 0-16,-3 1 0 0,1 1 0 15,1 5 0-15,3 2 0 0,3 1 5 0,7-1-5 16,5 3 7-16,6 0 4 0,0-3 0 16,7 1 5-16,8 2 0 0,1-2-7 15,5-2 15-15,1 2-14 0,1-2 0 16,-1-7 0-16,-1-4-10 0,-2-3-10 15,-5-3 0-15,-3-9-19 0,-1-4 5 16,-10-3-9-16,0-8-8 0,0 1 5 16,-7 1 6-16,0 0 12 0,0 2 4 0,3 6 7 15,2 0 14-15,0 6 0 0,2 8 5 16,0 3 8-16,0 0 3 0,2 6 8 16,7 7-8-16,0 2 6 0,7-2-2 15,4 2-8-15,1 1 11 0,3-2-16 16,6 1 1-16,0-2-1 0,3 4-4 15,-2-5-5-15,-3-1-5 0,-2-1-5 16,0 2-15-16,0-6-13 0,-4-2-38 0,-1-4-98 16,3-4-157-16</inkml:trace>
  <inkml:trace contextRef="#ctx0" brushRef="#br0" timeOffset="53668.7435">8887 10844 572 0,'21'25'159'16,"-1"2"-7"-16,-1 8-141 0,-6 9-5 16,-3 3-18-16,-3 0 7 0,-1-2-10 15,1-4 10-15,0-5-1 0,0-5 1 16,3-2-18-16,1-2-68 0,-1-2-68 15,3-6-67-15</inkml:trace>
  <inkml:trace contextRef="#ctx0" brushRef="#br0" timeOffset="53801.3884">9002 11129 662 0,'26'0'147'0,"3"0"-68"15,2 2-223-15,-4 6-166 0</inkml:trace>
  <inkml:trace contextRef="#ctx0" brushRef="#br0" timeOffset="54288.0885">9579 11118 453 0,'-10'-8'140'0,"-4"4"5"0,-5 4-117 0,-3 0-18 15,-2 8-10-15,1 0 0 0,1 1 7 16,-1 4-7-16,1 0 0 0,3-1 14 16,5 1-7-16,4 5 4 0,7-2-4 15,3 1 6-15,5-3-1 0,6 0-2 16,9 2-4-16,1-2-1 0,6 1-5 16,3 1 7-16,2-4 1 0,1-9-8 0,-3-3-8 15,-2 0 1-15,-5-9-9 0,-5-7 4 16,-7-2-6-16,-6-3 0 0,-5-4 4 15,0 5 0-15,0-1 4 0,-10 2 10 16,-1 2 0-16,4 3 0 0,0 1 0 16,4 4 0-16,5 2 0 0,-2 2 0 15,4 2 5-15,-1 3 0 0,5 0 16 16,0 8-3-16,5 0 7 0,5 6 10 0,3 8 1 16,5 3-2-16,6 9-7 0,4 7 6 15,-3 7-18-15,6 7-15 0,3-1-9 16,-1-2-30-16,0-4-124 0,2-9-165 15</inkml:trace>
  <inkml:trace contextRef="#ctx0" brushRef="#br0" timeOffset="87116.2858">1083 12510 593 0,'5'-22'178'0,"-7"-3"-20"15,3 8-142-15,-11 4 6 0,-5 7-17 0,-1 1 4 16,-3 1 15-16,-1 0-9 0,7 3 5 16,6 1 4-16,-2 0-5 0,7 0 3 15,2 5-7-15,-2 4-20 0,2 2-27 16,0 8-40-16,0 1-110 0,0 2-158 16</inkml:trace>
  <inkml:trace contextRef="#ctx0" brushRef="#br0" timeOffset="88229.8701">1719 12146 531 0,'-4'-28'173'0,"4"3"-20"16,-9 3-110-16,-3 7-14 0,-1 1-13 15,-2 7-5-15,-9 4-5 0,1 5-6 16,-1-1 0-16,-4 7 0 0,-3 0 0 16,0 5-6-16,3 6 6 0,4 8 0 15,1 4 0-15,1 0 0 0,9 3 0 0,5-1 0 16,-1-5 0-16,9 2 0 0,0 3-5 15,7 0 5-15,3 1-6 16,14 7 6-16,-1-8-5 0,2-5 5 0,8-1 0 16,2-4 0-16,-1-13 0 0,9 4 0 15,0-4 0-15,3-3 0 0,1-3 0 16,-2 0 5-16,-5-4 6 0,1 4 0 16,-10 0-6-16,-7 3 4 0,-6 2 9 0,-7 3-6 15,-9 2-8-15,-2 4 1 0,0 3 0 16,-3-2 0-16,-11 7 0 0,0 0 0 15,-3 3-1-15,-9 6 1 0,-3-2 0 16,-6-6-5-16,1-2 0 0,0-4 0 16,2-10-10-16,1 3-4 0,5-2-5 15,-1-4-20-15,1 0-15 0,9-3-120 16,4-4-136-16</inkml:trace>
  <inkml:trace contextRef="#ctx0" brushRef="#br0" timeOffset="88727.5782">2049 12356 218 0,'-6'-20'25'0,"2"-2"10"15,-6 6-24-15,4 3 10 0,-2 2 10 16,4 1 16-16,4 2 18 0,-3 2 21 16,3 2 1-16,0 1-15 0,0 3-19 15,4 0-7-15,0 3-14 0,3 6-9 0,-1 6 0 16,3 4 2-16,-3 11-7 0,1 6-1 16,-3 10-1-16,4 4 0 0,-2 0-11 15,4-2-1-15,0-4 6 0,-1-7-3 16,7-3-7-16,2-3 6 0,-2 0-6 15,0 3 0-15,1-4 0 0,-3-4 6 16,-2-2-6-16,0-7 0 0,0-6 0 0,-4-12 0 16,2 1 0-16,-3-4 6 0,0-6-6 15,1-7-6-15,-2-11 6 0,1 2-6 16,-1-2-7-16,2-2 3 0,-2 3 6 16,2 3 4-16,-4 8 0 0,2 2 0 15,0 8 4-15,-2 6 1 0,5 0 7 16,-2 8 0-16,2 7-6 0,1 2-2 15,-2 4-4-15,1 3 5 0,2 5-5 0,2 1 5 16,-3 1-5-16,1 2-5 0,2-1-4 16,-1-5-21-16,0-5 5 0,0-4-25 15,1-4-66-15,-1-3-66 0,-1-7-73 16</inkml:trace>
  <inkml:trace contextRef="#ctx0" brushRef="#br0" timeOffset="89124.5691">2798 12669 397 0,'2'-15'142'0,"-2"4"10"0,0 4-46 16,-3 2-88-16,-8-2-11 0,-5 5-7 15,-7-1 0-15,-4 3 7 0,-2 5-7 0,-1 3 6 16,-6 6-1-16,6 4 7 0,3 2-7 15,5 6 1-15,5-2-1 0,17 5 10 16,0-2-4-16,0 2 6 0,10-5 1 16,3-2-2-16,5-7 6 0,-4-1-3 15,6-10 0-15,-2 1-9 0,3-2 0 16,-7-3-5-16,1 0 0 0,-4-3-10 16,-3-4-5-16,2-3-5 0,-4-1-9 0,4-9 5 15,-1-4-3-15,-1-5 0 16,-2 1 4-16,0 0 6 0,-2 9 12 0,0 6 6 15,-1 7 0-15,0 4 5 0,0 2 1 16,-3 0 0-16,4 2-7 0,0 2 0 16,0 2-5-16,4 3 0 0,-2 5 0 15,5-3 0-15,1 4-10 0,1 2-2 16,2-2-11-16,1-9-14 0,-2 1-22 16,2-7-103-16,-1 0-110 0</inkml:trace>
  <inkml:trace contextRef="#ctx0" brushRef="#br0" timeOffset="89398.1196">3009 12719 445 0,'10'5'155'0,"3"3"16"0,-2 1-90 15,-3 4-33-15,-1 0-19 0,-7 5-13 16,0-4-5-16,0-5-5 0,-2-5-1 16,-1 0 0-16,0-4-5 0,-1-8 0 0,-3-5 0 15,-1-6 0-15,-3-3 4 0,-2-5-4 16,0-1 0-16,13 2 0 0,-1 3 0 15,1-2 0-15,5 3 0 0,5 3-4 16,1 2 4-16,-1 2-5 0,-3 5-11 16,7 1 0-16,1 4-1 0,6 5-13 15,1-3-1-15,2 4 9 0,-1-1-4 16,-4 0 0-16,-1 3-6 0,-7 0-2 16,1-3 8-16,-2 4-3 0,-3 1-25 0,-5 0-7 15,-2 5-33-15,0-1 2 0,0 1-26 16</inkml:trace>
  <inkml:trace contextRef="#ctx0" brushRef="#br0" timeOffset="89736.2229">3176 12690 424 0,'0'0'155'16,"0"-6"10"-16,5 3-87 0,-1-3-25 16,2 0-17-16,4 2-12 0,3 1-3 15,2-1-10-15,-1 1-6 0,8 0-5 16,6 0 0-16,-2-4 0 0,1 1 0 15,5-2 0-15,-8-3 0 0,-1 2-5 16,-2 1-11-16,-1 2 0 0,-3 1 4 16,-2 0-11-16,-3 0-2 0,-4 3 2 15,-4-2-7-15,-4 2-2 0,-2 2-7 0,-5-3-1 16,-2 0-9-16,-8 3 13 0,-5 0-3 16,-1 3 7-16,-3 3 16 0,-2 5-1 15,-1 2 17-15,-2 3 0 0,0 0 9 16,5 0 7-16,2-1 16 0,8 2-3 15,9-3 11-15,3 0-5 0,4-4 5 16,4 1-4-16,2-5-5 0,10 2-6 0,4-2-11 16,1 2-3-16,7-5 1 0,3 4-12 15,1-5-12-15,-1 1-6 0,2-6-53 16,0 1-87-16,-3-2-82 0</inkml:trace>
  <inkml:trace contextRef="#ctx0" brushRef="#br0" timeOffset="90214.9368">3969 12641 379 0,'-3'-6'102'0,"-1"1"25"0,-7-1-93 15,-1 2-7-15,-5 0-13 0,-4 3 14 16,-3 1-8-16,2 3 8 0,-3 5-11 16,2 1 4-16,3 7-9 0,3 0 1 15,5 0 0-15,7-2-1 0,5 7 4 16,0-7 4-16,7 4 3 0,4 2-6 16,10-3 5-16,-1-2-5 0,4-1-7 15,3-3-1-15,0-6 3 0,-4-2-6 16,3-3 0-16,-2-9-6 0,-6-3-12 15,1-8-5-15,-4-2 8 0,-9-6-13 0,2 3-5 16,-6-5-8-16,-2-1-8 0,-2-1 0 16,-9-1-23-16,-4-4-3 0,0-6 7 15,-4 2 9-15,-1 2 20 0,0 3 0 16,1 9 23-16,-1 7 36 0,0 9 16 16,2 7-2-16,3 4-2 0,3 0 14 0,4 6-10 15,4 5 6-15,4 6-10 0,2 2 0 16,7 9-5-16,5 9-1 0,9-1 3 15,7 2-14-15,4 4-1 0,8-8 3 16,7-2-7-16,1-1-11 0,0 3 0 16,-3 3-15-16,-5-1-29 0,-10-8-122 15,-5-4-165-15</inkml:trace>
  <inkml:trace contextRef="#ctx0" brushRef="#br0" timeOffset="90984.93">5083 12275 572 0,'24'-13'166'0,"-3"2"-16"15,-9 5-138-15,-8 4-12 0,-4 2-12 16,-7 0-8-16,-4-3 9 0,-6 3-6 16,-2-2 12-16,-1-1 10 0,3 3 2 15,-4-1 3-15,1 1-4 0,1 4 6 16,-2 2 1-16,2 7-7 0,-5 1-6 15,0 3 6-15,3 6-6 0,1 4 0 16,1-3 0-16,3 3 0 0,6 0 0 0,7-3 0 16,3-5 0-16,0 0 0 15,13-4 0-15,-2-6 0 0,7-1 6 0,1 1-1 16,-2-3 2-16,4 1 4 0,1 1 0 16,-4-3 5-16,-4-1 0 0,-1 2-2 15,-7-2 5-15,-1-2-9 0,-6 2 0 0,1 2 0 16,0-1-1-16,-5 6 6 0,-1 2-1 15,-4 1-4-15,-2 0 3 0,0 6-8 16,-3-3-1-16,1-1 2 0,-2-4-16 16,1 5-4-16,-5-5-4 0,-1-4-16 15,-1-5-15-15,3 0-2 0,2-3-55 16,6-3-75-16,5-5-97 0</inkml:trace>
  <inkml:trace contextRef="#ctx0" brushRef="#br0" timeOffset="91215.3247">5211 12192 489 0,'23'5'180'16,"0"3"-14"-16,-10 2-72 0,-5 5-61 0,-2 5-23 15,-3 0-6-15,-3 6-4 0,0 0 5 16,2 6-5-16,-2 3 5 0,2 4-5 15,-2-4 0-15,0 3 7 0,0-7-7 16,0-4 0-16,0-3-12 0,0-4-2 16,0-5-24-16,0-1-101 0,0-7-34 15,0-3-91-15</inkml:trace>
  <inkml:trace contextRef="#ctx0" brushRef="#br0" timeOffset="91354.9516">5176 12519 669 0,'31'-11'183'16,"5"0"-20"-16,-4 5-148 0,-11 6-30 0,-2 0-38 15,-2-3-87-15,3 3-40 16,-4-3-109-16</inkml:trace>
  <inkml:trace contextRef="#ctx0" brushRef="#br0" timeOffset="91678.3854">5583 12540 563 0,'-4'9'168'0,"4"2"-11"0,-3 3-127 16,-7 3-13-16,0 0-17 0,-1-1 5 16,5 0 0-16,3-3 1 0,3-1-1 15,0-6 6-15,6-2-6 0,1 0-1 16,-2-4 6-16,4 0 3 0,-4-2-7 15,1-3-6-15,-2-2-12 0,2-6 0 16,-2-4 3-16,3-2 4 0,4 0-6 0,1 1 0 16,-1-2 1-16,2 0 10 15,1 3 0-15,-3 3 0 0,0 1 10 16,2 13 1-16,-3 4 0 0,0 5-2 0,2 7 8 16,0 1-5-16,-1 3-2 0,-1-4-5 15,-1 1 5-15,-3 0-10 0,-3 0-5 16,0-3-5-16,-3 2-24 0,0-3-2 15,-4-5-57-15,-1-6-76 0,-2-2-126 16</inkml:trace>
  <inkml:trace contextRef="#ctx0" brushRef="#br0" timeOffset="92230.0045">5729 12535 489 0,'-4'-6'153'16,"4"3"-5"-16,-7-2-123 0,-3 5-11 16,-4 0-14-16,-4 0 0 0,-4 2 0 15,2 3 6-15,-3 7-6 0,3-1 0 16,2 4 5-16,5 3 2 0,6 3-2 16,7-2 0-16,3 3 13 0,4-2 1 15,10 2-2-15,1-4 1 0,4 2 4 0,-3-6-6 16,5 1-7-16,-3-6 8 0,-1 2-5 15,1-5-6-15,-1-6-2 0,-5 0-4 16,-1-11 0-16,-2-4-4 0,-7-1-8 16,-1-7-11-16,-4 4 14 0,0-7-13 15,-8 1 0-15,-2 3 5 0,0 3 5 16,-3-1 1-16,-2 8 3 0,5-1 8 16,-2 2 0-16,3 5 8 0,5 6 3 0,4 0 6 15,1 4 1-15,5 5 9 0,3 2-2 16,4 3 9-16,4-2-5 0,-1 3-4 15,5 1-2-15,0 1-4 0,3 2-6 16,8 2-3-16,3-3-10 0,-2 1 0 16,-1-4-14-16,-4-2-10 0,-8-9-8 15,-2-4-17-15,-1-3-60 0,-2 0-80 16,0-8-122-16</inkml:trace>
  <inkml:trace contextRef="#ctx0" brushRef="#br0" timeOffset="92553.125">6212 12669 572 0,'0'6'166'0,"0"0"-10"16,0 2-127-16,-4 5-17 0,-4-4-12 0,-1-1 5 16,2-1-5-16,3-7 0 0,-1 0 5 15,5-4-5-15,-2-2 0 0,2-2 0 16,0-3 6-16,0-3-6 0,-2-4 0 15,2-1 0-15,0-3 0 0,0-1 0 16,6 1 0-16,2 2 0 0,3 0 0 16,2 2 0-16,0 0 0 0,-3 4 0 15,0 7 0-15,-1 7 0 0,5 5 5 16,0 7-5-16,-1 4 11 0,-2 1-6 0,2 1-5 16,-2-1 4-16,3 0 6 0,1 4-3 15,2-2-1-15,-2-2 0 0,-3 0-6 16,-4-4-12-16,-1-5-9 0,-7 0-11 15,0-2-20-15,-3-2-113 0,-1-4-143 16</inkml:trace>
  <inkml:trace contextRef="#ctx0" brushRef="#br0" timeOffset="93064.7586">6865 12554 406 0,'-9'-8'116'0,"-2"-6"24"0,-9 4-111 16,-4 3-16-16,-4 7-13 0,0 0 0 15,-4 4 7-15,0 9-7 0,7 4 6 16,2-2 8-16,6 1-1 0,9 4 2 15,8 1 2-15,3-1 4 0,2-3 4 16,7 3-12-16,9-1 4 0,6-3-1 0,4-1-1 16,3 4-4-16,5 1-5 0,-5-7 0 15,-1-5-1-15,-3-4 2 0,-2-4-7 16,-4-7 0-16,-1-8-7 0,-5-8-10 16,-8-4-2-16,-2-9-4 0,-8 2 0 15,2-5 3-15,-4-3-6 0,-5-6 9 16,2 5 2-16,-4-5 8 0,-6 3-6 0,-3 3-1 15,-1 10 8-15,-2 1-1 0,0 7 7 16,1-5 7-16,3 6-1 0,-4 2 0 16,4 6 2-16,3 6 5 0,3 9 9 15,6 5-5-15,5 7 4 0,0 7 4 16,6 3 3-16,4 7 3 0,3 1-8 16,5 8 1-16,2 11-3 0,-2 10-5 15,2-2-7-15,3 3 3 0,2-9 0 0,3-7-6 16,7-5-6-16,-3-5 0 0,-1-11-6 15,-1 4-23-15,-5-6 4 0,-3-9-26 16,-2-1-118-16,1-6-138 0</inkml:trace>
  <inkml:trace contextRef="#ctx0" brushRef="#br0" timeOffset="93417.8553">7546 12611 453 0,'-11'-13'155'16,"-1"1"3"-16,-8 2-95 0,-6 2-40 16,-5 3-23-16,-7 0 5 0,0 3-5 15,1 2 0-15,5 3 0 0,7 1 0 16,6 3 0-16,9 3 0 0,5 2 0 0,5 0 6 16,0 3-1-16,5 0 2 0,4-3 6 15,5 1-1-15,5 3-6 0,5-3 6 16,-2-4-7-16,6 0 7 0,-1-7-7 15,-1-1 0-15,-10-5-5 0,1-4 0 16,-8 0 6-16,-9-6-6 0,0 0 0 16,-6-5 5-16,-3 3-5 0,-2 0 0 15,0 4 0-15,8 3 0 0,3 7 0 16,4 5 0-16,3-3 6 0,5 4-6 0,6 4 5 16,-2 1 0-16,2 4-5 0,3 0 0 15,-1 2 0-15,1 2-5 0,-3-3-17 16,-1 0-12-16,-4-3-25 0,-1-5-110 15,-2-6-117-15</inkml:trace>
  <inkml:trace contextRef="#ctx0" brushRef="#br0" timeOffset="93619.313">7811 12781 514 0,'12'13'155'0,"-3"-1"-2"16,-6 0-123-16,-3-3-25 0,0-9 1 15,-2 0-1-15,2-2-5 0,-6-8 7 16,0-7-7-16,0-4 0 0,-3 0 0 0,-1-2 0 16,1-1-7-16,0 3-4 15,2-2 1-15,7 3-8 0,0 1-2 0,0 2-23 16,6 1-75-16,6 4-33 0,5 2-36 16</inkml:trace>
  <inkml:trace contextRef="#ctx0" brushRef="#br0" timeOffset="94076.5647">8165 12613 415 0,'-4'-6'124'16,"2"1"13"-16,-7 1-96 0,-4 1-20 16,-10-1-15-16,1 0-6 0,-3 1 0 15,0 0 0-15,0 3 7 0,7 0 1 16,0-1 4-16,4 7-7 0,3 0 9 15,-1 3 0-15,3 0-9 0,9 6 1 0,0 2 1 16,0 2 0-16,9 3-1 0,4 3 6 16,2-1-2-16,3 7 1 0,6 3 9 15,3-3-8-15,1-4-1 0,7-4 1 16,-2-11-6-16,-5-8 0 0,-1-4-6 16,-7-5 5-16,-7-12-5 0,-3-9 0 0,-6-8-5 15,-4-3 5-15,0 1-6 16,-5 2-5-16,-4 1-1 0,-6 0-6 0,-2-1-2 15,-6-1 4-15,-6-6 4 0,-3-3-6 16,-1-1 11-16,-1 2-4 0,4 5 4 16,2 9 7-16,3 4-7 0,3 7 7 15,5 7 0-15,7 5 0 0,7 6 0 16,3 3 7-16,8 9 0 0,2 8-2 16,9 10 8-16,8 16 0 0,6 9 4 15,9 3-6-15,9 4 9 0,4-3-15 16,1-1 7-16,-1 2-6 0,-7 2-1 0,-1-6-5 15,-3-7-5-15,-5-10-7 0,-4-15-14 16,-4-14-13-16,-11-7-79 0,-2-3-46 16,-2-2-52-16</inkml:trace>
  <inkml:trace contextRef="#ctx0" brushRef="#br0" timeOffset="94407.7145">8665 12550 397 0,'-2'-17'117'0,"-2"-2"23"16,-2 8-96-16,1 1-25 0,-7 4-13 15,1 6 2-15,0 0-8 0,-1 6 0 16,1 6 0-16,-4 2 0 0,1 3 0 0,-4-2 0 16,0 0 7-16,3-3-7 0,3-1 0 15,4-2 0-15,1-6 0 0,7 2 6 16,4 2 1-16,5-1 1 0,4 1-8 15,2 2 12-15,4-1-7 0,1 0 9 16,-3-1 5-16,1-2 1 0,-3-5-2 16,-2 4 3-16,-4 0 5 0,-2 0-2 15,-2 0-7-15,-5 0-1 0,0 3-5 16,0 1-1-16,-7 3-10 0,1 0 4 0,-4 1-4 16,1 0 5-16,-3-2-10 0,-5-3 1 15,-2 1-12-15,-6-3-11 0,-7-5-39 16,2 0-99-16,0 0-127 0</inkml:trace>
  <inkml:trace contextRef="#ctx0" brushRef="#br0" timeOffset="95199.8924">9600 12652 489 0,'-6'-7'153'0,"-4"1"-12"15,-8 3-134-15,-6 2-7 0,-6 1-14 16,2 6 4-16,0 1-5 0,7 0 2 16,4 2 13-16,4 2 6 0,3 2 16 15,6 1-5-15,2 0 9 0,2 6 0 16,0 1 2-16,0 3-3 0,6 1-7 16,2 4-6-16,2-2-1 0,4-2-11 15,3-8 6-15,-2-4-6 0,2-10 0 16,-1-3-6-16,1-4 6 0,-1 0 0 0,3-5-6 15,-4-7 1-15,0-3-2 16,-4-3 2-16,-2 0-13 0,-4-3 13 0,-5 6-15 16,3 2 9-16,-1 0-1 0,-2 3 1 15,0 2 11-15,-4 1-7 0,1 5 7 16,3 2 0-16,-3-1 0 0,3 5 0 0,4 3 0 16,2-3 7-16,1 9 4 0,4-3 1 15,6 6-1-15,-2 2 9 0,4 2-9 16,2 2 1-16,-1 2 0 0,-4 3-7 15,3 0 1-15,-6 1-12 0,2-6 1 16,-5-2-19-16,0-6-35 0,-3-10-100 16,1 0-120-16</inkml:trace>
  <inkml:trace contextRef="#ctx0" brushRef="#br0" timeOffset="95545.253">9913 12878 626 0,'5'9'171'0,"-5"4"-12"16,-1-2-143-16,-1 5-21 0,-2-4-11 0,2-2 0 16,-1-11 4-16,0 1-5 0,3-4-1 15,-1-5 18-15,3-7-5 0,1-5 10 16,-3-4-5-16,8-2 0 0,-1-3 0 15,1 2 0-15,0 3 0 0,-3 2 0 16,0 5 0-16,-2 1 6 0,3 4 6 16,-1 4-7-16,-5 2 7 0,0 7-6 15,1 0 5-15,4 0-6 0,3 0 1 0,-4 12-6 16,9 0 5-16,2 4-5 0,0 4 0 16,4 7 0-16,-1 1 0 0,0-1 6 15,1 5-12-15,-2-2-5 0,-2-2 1 16,0-4-19-16,-6 1-25 0,0-11-100 15,-4-2-138-15</inkml:trace>
  <inkml:trace contextRef="#ctx0" brushRef="#br0" timeOffset="95983.1313">10525 12734 579 0,'7'-8'172'15,"-7"4"-23"-15,0 0-131 0,-11 4-13 16,1-6-10-16,-6 6-7 0,-5-4 6 0,1 3 0 16,-3 1 0-16,-3 7 6 0,2 2 0 15,3 5 6-15,2 1-6 0,9 4 6 16,3 2 0-16,7 4-6 0,0-1 0 16,0 3 5-16,11-4 2 0,8-5-2 15,4-7-5-15,5-1 6 0,-2-8 0 16,1-2-6-16,-7 1 5 0,-1-1-5 15,-5-3 5-15,1-14-10 0,-3-6 0 0,0-5-12 16,-3-12-7-16,-2-5-7 0,-7 3 3 16,0-1-10-16,-5-1 12 0,-1 3-1 15,-6-7 14-15,0 4-1 0,0 0 14 16,2 7-6-16,-1 6 6 0,3 13 6 16,2 6-6-16,4 10 14 0,-1 2-1 15,0 4 9-15,3 6 2 0,0 6 8 0,0 5-2 16,0 10 1-16,4 5-3 0,6 8 1 15,3 4-2-15,11 2-8 0,8-2 0 16,7 7-9-16,3 9 0 0,-1-7 0 16,-5 0-15-16,-3-6-5 0,-5-11-11 15,-3-13-22-15,-4-3-66 0,-2-11-69 16,-3-3-112-16</inkml:trace>
  <inkml:trace contextRef="#ctx0" brushRef="#br0" timeOffset="96681.2903">11666 13514 617 0,'9'17'173'0,"-4"-8"-18"16,-4 9-138-16,-1-15-17 0,-7-3-17 16,-4-12 1-16,-4-4-7 0,-2-13 5 0,3 3 5 15,-5-5 6-15,4-1 2 0,-2 1 5 16,-1-3 0-16,-1 4-6 0,-1-5-4 16,0-1-15-16,5-5-38 0,1-1-34 15,7-2 7-15,6 3-1 0,2 7 25 16,11 1 39-16,6 8 27 0,2 3 27 15,5 2 39-15,7 4 25 0,-8 4-9 16,4 6-13-16,-5 0-2 0,1 6-22 0,-1 4 3 16,-1 2-8-16,-4 7-12 15,4 3-3-15,-2 3 10 0,-5 1-16 0,-1 5-5 16,-3 1 6-16,-5 0-11 0,-5 6 1 16,1 0-6-16,-10-1 5 0,-6 2-4 15,-6-6-5-15,-6-5 4 0,-7-12-4 16,0 0-9-16,2-10-9 0,-7-2-6 15,0-8-15-15,0-10-20 0,4 1-121 16,3-7-151-16</inkml:trace>
  <inkml:trace contextRef="#ctx0" brushRef="#br0" timeOffset="97007.4541">12186 13196 445 0,'18'27'163'0,"-1"-5"5"0,-16 1-44 15,8 1-95-15,-14-2-13 0,-5-10-10 16,-5-4-1-16,0-9-5 0,0 1 0 16,2-6 11-16,0-4-6 0,2-3-1 15,0-8 1-15,4-5 13 0,0-3-12 16,1-1 4-16,-1 0-5 0,3 5-5 0,-2 0 5 15,5 2-5-15,-1 2 0 0,2 0 5 16,-1 2-5-16,5 3 0 0,2 2 0 16,3 2 0-16,1 2-10 0,9 0 1 15,1 3-26-15,2-2 10 0,3 4-8 16,0 0-33-16,1 5-20 0,1 0-26 16,2 3-28-16,-2 10 5 0,1 2-1 15</inkml:trace>
  <inkml:trace contextRef="#ctx0" brushRef="#br0" timeOffset="97260.7834">12601 13103 341 0,'3'-10'104'0,"-3"-2"38"0,-1 2-53 15,-5 4-34-15,-5 1-27 0,-2 2-4 16,-6-1-10-16,-2 1 4 0,-2 3-4 0,-1-3 4 16,2 3-8-16,1 0 16 15,4 8-15-15,5 2 6 0,8 7-5 0,-1-1 5 16,6 3-1-16,3 0 0 0,4 4-2 15,5 3 5-15,6 2-9 0,8 1-5 16,10-3 0-16,2-2 0 0,8-9 0 16,1-6-5-16,-5-9 5 0,-3 0-5 15,-7-12 4-15,-7-14-8 0,-13-13 4 16,-11-7-10-16,-5-7-5 0,-7 1-14 16,-9 1-12-16,-6 4-21 0,1 0-110 0,5 8-133 15</inkml:trace>
  <inkml:trace contextRef="#ctx0" brushRef="#br0" timeOffset="97498.1426">12848 12697 600 0,'16'21'176'0,"-4"2"-12"16,0 11-132-16,-5 10-23 0,4 5 3 16,-4-4-12-16,10 3 0 0,2-1-7 15,4-5-3-15,-1 0 1 0,4 1-13 16,-5 0-5-16,-3-4-8 0,-1-7-19 0,-9-9-106 16,-7-10-121-16</inkml:trace>
  <inkml:trace contextRef="#ctx0" brushRef="#br0" timeOffset="97633.7793">12945 12913 531 0,'53'5'160'0,"0"7"-11"16,-5 3-126-16,-2-5-29 0,1 3-16 16,1 1-54-16,-3-4-83 0,1-2-88 15</inkml:trace>
  <inkml:trace contextRef="#ctx0" brushRef="#br0" timeOffset="97921.0121">13560 13071 555 0,'-11'3'162'0,"-4"-3"-11"16,-6 3-125-16,-6 1-20 0,-4 1-12 15,3 6 0-15,0 1 1 0,4 2-3 16,8 2-4-16,6-2 6 0,6 2 12 0,5 2-1 16,6 3 10-16,7 0-4 0,2-1 1 15,2-4 0-15,2-6-7 0,-3-10 7 16,2 0-12-16,-1-9 5 0,-3-12 0 16,-2-6-5-16,-5-4 0 0,-9-9 0 15,-2-2-5-15,3 6-6 0,-14-3 0 16,0-2-19-16,3 7-6 0,0 3-26 0,3 7-102 15,8 11-92-15</inkml:trace>
  <inkml:trace contextRef="#ctx0" brushRef="#br0" timeOffset="98276.0817">14221 13155 341 0,'3'-6'93'0,"-3"-1"36"0,0 2-30 15,-7 0-63-15,-5 5-23 0,-4 0-1 16,-4 3 9-16,-2 2 1 0,0 7-5 15,-2 2 4-15,5 10-3 0,-6 3 0 16,4 3-6-16,-1-5 4 0,8 1 4 16,5-4-2-16,10-5-1 0,0 2 5 15,4-3 0-15,11-6-8 0,2 0 10 16,1-1-14-16,-1-6 5 0,2-3-10 16,-2 0-10-16,-3-3-10 0,0 3-19 15,1-11-7-15,0 0-42 0,1 0-91 0,2 0-121 16</inkml:trace>
  <inkml:trace contextRef="#ctx0" brushRef="#br0" timeOffset="98608.3065">14733 13340 489 0,'8'-7'159'0,"-9"1"-10"0,-2-4-117 15,-8 0-21-15,-7-4-4 0,-5-2-2 16,-5-6-5-16,-2 1 0 0,1 0 0 16,-4 2 5-16,-4 7-5 0,2 9 0 15,0 3 6-15,6 12-1 0,4 7 2 0,9 7 1 16,11-1-3-16,5 4 7 0,1-5-1 16,11-2 1-16,10-4 0 0,4 4-2 15,2-6 1-15,5 0 5 0,-2-2-12 16,-3-4 1-16,-1-5 7 0,-2 0-6 15,-3-5 0-15,-2-6-12 0,-1-2-7 16,0-5 3-16,-2-1 6 0,-6-3-6 0,-4 1-1 16,-2-1-5-16,-6 2-1 0,-2-5-7 15,-2-1-18-15,-1-4-72 0,-5-2-52 16,1-5-65-16</inkml:trace>
  <inkml:trace contextRef="#ctx0" brushRef="#br0" timeOffset="98847.6664">14809 12821 539 0,'0'34'172'0,"5"7"-15"16,5 2-119-16,-3 11-9 0,3-1-13 0,2 2-11 15,4 10 1-15,-3 4-1 0,5-5 0 16,-1 1-5-16,4 0 0 16,-5-2 4-16,-1-6-8 0,-2 0-12 0,-3-9-17 15,1-12-124-15,-4-15-156 0</inkml:trace>
  <inkml:trace contextRef="#ctx0" brushRef="#br0" timeOffset="99224.9287">15569 13149 471 0,'-13'-10'155'0,"-5"6"-15"0,-4 0-123 16,-8 0-3-16,-1 3-14 0,-1-2 0 0,-3-1 0 15,-1 4 0-15,2 0 7 0,0 6-2 16,-5 5 8-16,2 7-6 0,4 8 4 16,1 5-4-16,5 3 3 0,9-3-4 15,15-3-1-15,4-3-5 0,6-4 7 16,15-3 1-16,8-1-3 0,7 1-5 16,4 2 12-16,3 4-1 0,-1 1 7 0,2 3-2 15,3 1 6-15,-1-1 4 0,-4-3-4 16,-3-5-2-16,-8-1-1 0,-8-7-4 15,-11-10-1-15,-10-4-5 0,-3 2-5 16,-7-3 1-16,-10-6-1 0,-9-7-4 16,-10-6-4-16,-7-3-14 0,-5-6-16 15,-7 3-16-15,0 12-127 0,1 7-164 16</inkml:trace>
  <inkml:trace contextRef="#ctx0" brushRef="#br0" timeOffset="100955.2102">15538 13670 243 0,'6'0'35'0,"1"0"8"16,-1-6-3-16,-1 2-13 0,-1 0 9 15,0 0 3-15,-4 1 4 0,3-3 6 0,-3 3 4 16,2 0-13-16,-2 1-12 0,0 0 0 16,0 2-1-16,0 0-7 0,-3 0 5 15,-3 0 3-15,-1 5 3 0,-6 6-3 16,-2 1 15-16,0 7-9 0,1 2-2 16,-2-4 7-16,2 4-10 0,-4-6-5 15,1-4-5-15,-6-2-1 0,2 5-8 16,-3-7-6-16,5 5 5 0,-3 2-9 15,5 2 5-15,-1-5-5 0,1 0 0 0,-1-1-14 16,4 2-5-16,-5-2-18 0,-2-3-17 16,-4 0-122-16,-4-7-172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8-28T19:44:35.65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2831 10371 192 0,'0'0'0'0,"0"-3"-15"16</inkml:trace>
  <inkml:trace contextRef="#ctx0" brushRef="#br0" timeOffset="333.1086">2835 10354 278 0,'3'-4'63'0,"-3"0"20"0,0 4-26 15,0 4 1-15,-3-4-18 0,-4 5-11 0,0 2-4 16,0 4 4-16,0-2-15 0,-3 2 1 16,-1 2-8-16,0-3-1 0,-1-1-6 15,3-1 7-15,1 1-7 0,5 1 0 16,0-1 0-16,3 3 6 0,0-2-6 15,5 1 0-15,4-3 0 0,4-2 0 0,3-4 6 16,0-1-6-16,-3-1 0 0,0-7 8 16,-1 0-8-16,-3-1 7 0,2-4-1 15,3 2 9-15,-2-3-15 0,-1 1 12 16,-4 3-7-16,0 0 9 0,-7 3-7 16,0 0-7-16,-7 3 7 0,-1-1-2 15,-3 1-5-15,-4 0 0 0,1 0 0 16,-7 3 0-16,3-4 0 0,-5 0-12 15,-2 1-2-15,-5 3-10 0,5 0-52 0,2 0-68 16,2-1-64-16</inkml:trace>
  <inkml:trace contextRef="#ctx0" brushRef="#br0" timeOffset="2501.718">3487 10122 341 0,'8'-11'93'0,"1"2"28"0,-5 0-59 0,3 4-25 15,-4 2-8-15,1 3-8 0,0 0-8 16,-1 0-7-16,-3 3 2 0,3 5-1 16,-3 2-7-16,-3 1 0 0,3 1 6 15,-5 1-6-15,3-2 0 0,-2-1 0 16,1 1 0-16,-1 0 0 0,1-3 0 15,0-1 0-15,2-2 0 0,1-2 7 16,0 0-7-16,0-3 0 0,0 2 0 0,-3-2 0 16,3 0 0-16,-3 0 0 0,3-3 0 15,-3 3 0-15,3-4 0 0,0 4 0 16,-2-1-7-16,2 1 7 0,-3-5-6 16,0 5-1-16,-1-2-1 0,1-3 2 15,0 3 0-15,1-1-1 0,2 0 1 16,-4 2-1-16,1 1-1 0,1-4 1 15,2 4 7-15,0 0 0 0,-3-3-7 0,3 3 7 16,0-3 0-16,0 0 0 0,0 0 0 16,0 0 0-16,4 1 0 0,-4-2 0 15,4 4 7-15,-1 0-7 0,-3 0 7 16,3 0 1-16,-1 4 5 0,-3 5-6 16,1 3 13-16,0 5 0 0,3 6 0 15,-3 6-1-15,7 4 6 0,-2 9-5 16,3 4-3-16,1-1-6 0,2 4 9 0,-2-2-15 15,-3-1 7-15,-2 0-12 0,0-3 6 16,-4-7-6-16,0-2 0 0,0-5 0 16,2-6 0-16,-2-6-12 0,-3-5-14 15,3-3-7-15,-4-5-71 0,0-4-55 16,1 0-72-16</inkml:trace>
  <inkml:trace contextRef="#ctx0" brushRef="#br0" timeOffset="3055.2862">3730 10671 397 0,'16'-5'125'0,"-6"1"15"16,-4 4-98-16,-1 0-15 0,-2 0-14 15,-3 3 2-15,3-3-8 0,-3 6 3 16,0-6-3-16,0 8-7 0,3 3 7 16,-3 0-7-16,-1 0 7 0,1-4-7 15,3-2 0-15,-3-5 0 0,3 0 0 16,-3-5 7-16,0-2-7 0,2-13 0 0,0-1 0 16,4-1 5-16,-2-3-5 0,2-3 0 15,2 3 0-15,-2-5 0 0,2-2 0 16,4 2 0-16,-6 3 0 0,3 5 0 15,0 8 0-15,-2 7 0 0,0 7 0 16,1 0 6-16,-3 2-6 0,1 4 0 16,0 2 0-16,1 2 0 0,-3 3 0 0,3 2 0 15,-3 5 7-15,-5 2-7 16,4 3 0-16,-3 2 7 0,0-1-7 0,0-2 0 16,0 1 0-16,-4-1 0 0,2-5-7 15,-3-3-6-15,0-3-13 0,2-5-53 16,-2-4-70-16,5-4-65 0</inkml:trace>
  <inkml:trace contextRef="#ctx0" brushRef="#br0" timeOffset="3412.6777">4055 10247 406 0,'16'-5'133'0,"0"5"11"16,2 3-89-16,0 4-22 0,-6 3-7 15,-4 5-14-15,2 2-6 0,-7 6 1 0,2 4 0 16,1 4-7-16,-7 0 0 0,4 1 0 16,-3 2 6-16,3-2-6 0,-3 0 0 15,0 0 0-15,-2-5-6 0,2-2-1 16,-6-6-11-16,2 0 4 0,-1-6-17 16,1-3-5-16,-2-7-11 0,0-4-12 15,-4-2 5-15,2-6-3 0,-5-4 14 16,-1-1 14-16,3-2 1 0,-3 2 19 15,1 0 27-15,3 2 12 0,4-1 6 16,1 2 5-16,5-1 16 0,0 0-3 0,8 0-4 16,-4 6-10-16,11-1-12 0,0 1-8 15,5 1-8-15,-3 2 2 0,-2-2-14 16,-2 2 7-16,0 0-14 0,-3 0 7 16,-4 1-14-16,3 2-10 0,-2-2-37 15,3 2-98-15,1 0-49 0</inkml:trace>
  <inkml:trace contextRef="#ctx0" brushRef="#br0" timeOffset="3730.425">4238 10571 331 0,'5'2'84'0,"6"0"40"0,2-2-70 15,-1 0 1-15,0 0-27 0,2 0-6 0,-6-5-9 16,8 1-7-16,-3-4 0 15,3-3-6-15,0-1 8 0,2-1-8 0,-2-4 0 16,4 5 0-16,-4-2 0 0,-4 1 0 16,-5 0 7-16,-5 0-7 0,-2 4 0 15,-3 3 0-15,-1 4 0 0,-3 2-7 16,-1 0 7-16,-3 7 0 0,4 0 0 0,-4 9 7 16,-1 0-7-16,1 3 0 0,6 4 0 15,-1-1 0-15,5-2 0 0,1 2 0 16,7 1 0-16,0-6 0 0,3-2 6 15,5-3-6-15,1-4-6 0,0-2 6 16,4-4-21-16,-1-2 8 0,-5 3-22 16,-2-3-41-16,-2 0-54 0,-2 0-34 15</inkml:trace>
  <inkml:trace contextRef="#ctx0" brushRef="#br0" timeOffset="4015.6813">4637 10620 321 0,'0'6'67'16,"2"-1"34"-16,-2 2-51 0,0-2-17 16,0-3-12-16,-1-2-6 0,-1 0 10 15,2 0-16-15,0-10 11 0,-5 1-13 16,5-4 0-16,5-2 8 0,-2 0-8 15,-1-8-7-15,1 1 6 0,2-4-6 16,-3 1 0-16,0-6 7 0,-2 8-7 16,4 2 0-16,2 4 0 0,-2 0 0 15,4 6-7-15,-2 1 1 0,4 1-16 0,-3 6 0 16,1 4-53-16,-2-1-51 0,4 3-28 16</inkml:trace>
  <inkml:trace contextRef="#ctx0" brushRef="#br0" timeOffset="4447.5621">5066 10177 268 0,'0'-11'53'16,"0"8"5"-16,0 3-31 0,-5 0-9 15,0 7-8-15,-1 5 1 0,-3 0-3 0,-2 3 10 16,-3 1-8-16,-1-1 6 0,-1 1-7 16,0 4-1-16,0-4-8 0,1 3 0 15,2-3 8-15,3-1 1 0,0 3-1 16,5-4 0-16,5 2 8 0,0-2-7 16,0 1 6-16,0-4-9 0,2-1 9 15,6-1 3-15,-1 0-11 0,4-4 8 16,0 4-1-16,6-1 0 0,-4 0 1 15,1 1-2-15,0-2-6 0,-1 1-1 16,-5-2 0-16,0 1 2 0,-2 2-1 0,-6 0-1 16,0 1 1-16,0 1-7 0,-3-3 8 15,-1 0-8-15,-4 1 0 0,-2-2 0 16,-2 1 0-16,-3 1 0 0,0-2 7 16,-6 0-7-16,3-4 0 0,-7 4 0 15,3 1-7-15,-4-1 7 0,4 3-15 16,-2-3-6-16,9 1-4 0,5-2-25 0,10-2-35 15,0-1-44-15,5-3-16 0</inkml:trace>
  <inkml:trace contextRef="#ctx0" brushRef="#br0" timeOffset="4790.8826">5245 10483 257 0,'3'-10'53'0,"1"1"7"0,0-1-24 16,1 0 3-16,-1 3-13 0,0-3 0 15,-1 1-9-15,-1 0 8 0,-2 2-1 16,0 0-8-16,0 3-8 0,0 4 5 16,-2 0 4-16,-5 0-1 0,2 7-1 15,-6 0-1-15,0 6 0 0,-5-1-7 0,-1 2 8 16,1 2-9-16,2 1-6 0,2 1 7 15,3 2-7-15,9 1 6 0,0-2-6 16,2 1 6-16,7-1-6 0,0-3 0 16,3-1 8-16,4-2-8 0,-8-9 0 15,6 1 7-15,3-5-7 0,1 0 0 16,0-3 0-16,2-3 0 0,-1-2-15 16,-3 4 3-16,1-7-23 0,1 2-15 15,-5-2-45-15,-3 1-30 0,0 0-13 0</inkml:trace>
  <inkml:trace contextRef="#ctx0" brushRef="#br0" timeOffset="5085.1016">5588 10428 278 0,'0'-5'75'0,"0"-6"6"16,0 4-34-16,-5 4-6 0,-5 3-8 15,-3 0-1-15,-5 3-11 0,2 7 4 16,0 1-10-16,2 7-1 0,0 3-7 16,3 1 0-16,3 0 0 0,3 4 1 15,5-4-8-15,0-2 7 0,0 3-7 16,9-3 6-16,0-5 1 0,6 2-7 0,3-4 6 16,2-1 0-16,7-7 2 0,-1-5-8 15,-4 0 7-15,-3 1-7 0,1-10 6 16,-3 1-6-16,-2-2-6 0,-1 1-1 15,1-2-13-15,-2 2-29 0,-5 0-58 16,2 0-24-16,1 0-15 0</inkml:trace>
  <inkml:trace contextRef="#ctx0" brushRef="#br0" timeOffset="5320.2541">5817 10235 289 0,'8'0'64'0,"-3"0"17"0,2 6-34 15,-2 2-6-15,-2 2-8 0,-4 3-16 16,1 5-2-16,0 3-9 0,0 6 9 16,0 2-6-16,-2 0 0 0,0 5-2 15,-2 1 2-15,0 1-9 0,0-2 0 16,-2-3 0-16,1-4-34 0,2-3-27 15,-3-7-52-15,6-3-32 0</inkml:trace>
  <inkml:trace contextRef="#ctx0" brushRef="#br0" timeOffset="5483.8296">5805 10454 243 0,'7'-14'46'0,"1"6"18"0,4-1-20 16,9 2-7-16,-4-2 0 0,4 6-2 15,0 0-19-15,0 3 1 0,-3 1-9 16,-3-1 0-16,-2 2-8 0,-4 1-24 16,0-1-44-16,0 1-25 0,0 2-20 15</inkml:trace>
  <inkml:trace contextRef="#ctx0" brushRef="#br0" timeOffset="5627.4323">6107 10545 278 0,'0'16'63'16,"0"5"11"-16,0-1-44 0,-6-2-12 16,-1-3 0-16,3 2-2 0,-3-1-16 15,2-3-8-15,-2-5-47 0,1-4-26 16,1-5-15-16</inkml:trace>
  <inkml:trace contextRef="#ctx0" brushRef="#br0" timeOffset="5773.0574">6039 10322 278 0,'10'-7'53'16,"-3"-4"22"-16,0 1-36 0,-4 2-13 15,1 4-8-15,0 4-1 0,-1 0-9 16,0 0 9-16,-3 8-26 0,4 5-42 16,-4 1-41-16,6 7-19 0</inkml:trace>
  <inkml:trace contextRef="#ctx0" brushRef="#br0" timeOffset="6109.1534">6235 10485 289 0,'-3'0'52'15,"3"0"22"-15,0 9-44 0,-6 4-12 16,-3 5-10-16,3 3 2 0,-1 3 6 15,1-1-7-15,-1 1-1 0,3-3 0 16,1-3 9-16,0-5-9 0,3-2 8 16,0-3 0-16,0-2-2 0,5-6-7 15,-2 0 10-15,5-3-8 0,1-3-9 0,6-5 7 16,6-5-7-16,-3-1 0 0,5-2 0 16,-3 0 9-16,-1-5-9 0,-4 4 6 15,0-1-6-15,-6 1 6 0,-3 2 2 16,-2 5-1-16,-4 0-7 0,0 6 7 15,0 3-7-15,-5 4 0 0,-2 0 7 16,2 0-7-16,-1 0-7 0,-1 5 0 16,-1 1-20-16,0 3-43 0,-4-1-57 0,10 2-29 15</inkml:trace>
  <inkml:trace contextRef="#ctx0" brushRef="#br0" timeOffset="6492.1342">6487 10454 257 0,'5'0'53'0,"0"5"-2"16,-1-1-6-16,-4 2-6 0,3 4-21 16,-3 2 0-16,0 1 7 0,0 4 0 15,0 1-9-15,-3 0 9 0,-1 0-10 16,4-3-2-16,-3-6-5 0,3-5 1 15,0-4-9-15,0 0 0 0,0-10 9 16,0-3-9-16,0-2 0 0,0-5 7 0,3-3-7 16,-3-2 0-16,2 1 0 0,3-1 0 15,-1 3 0-15,4 5 9 0,3-2-9 16,3 4 0-16,1 3 0 0,3 4 6 16,2 8 0-16,2 1 2 0,1 4-1 15,0 8 7-15,-1 8 1 0,-6 3-9 16,-1 9 1-16,-3 4-1 0,-4 6 0 0,-3 4 2 15,-3 2-8-15,-2-2 7 0,-1-5-7 16,-1-6 0-16,-2-6 0 0,0-8-15 16,0-9-4-16,-2-7-23 0,-1-6-48 15,1-5-37-15,-1-7-29 0</inkml:trace>
  <inkml:trace contextRef="#ctx0" brushRef="#br0" timeOffset="6915.0234">6932 10210 268 0,'7'0'53'15,"2"0"5"-15,-6 4-31 0,-3 2 1 16,0 2-9-16,0 3-9 0,-9-1 8 15,0-1-10-15,-3 5 9 0,1 0-9 16,-4-1 0-16,3 5 1 0,-1 1-1 16,-1-3-8-16,4-2 8 0,2-3 0 15,2 1-8-15,6-5 8 0,0 3-8 16,0 0 9-16,4 0-9 0,3-5 0 16,3-5 7-16,2 6-7 0,2-6 0 0,0 0 0 15,3-4 8-15,1-1 5 0,-2 1 4 16,2 3 8-16,-2 1-5 0,-4 0-6 15,-1 4 14-15,3 6-21 0,-9 5-1 16,-3 2 0-16,-2 3 2 0,0 2-8 16,-4 0 7-16,-8 0-7 0,-4-2 0 15,-1 0 6-15,-5-2-6 0,3-4 0 0,2 0 7 16,2-5-7-16,2 1 0 16,-1-2-7-16,4-5-14 0,-3 3-4 0,0 0-65 15,1-3-47-15,5 2-35 0</inkml:trace>
  <inkml:trace contextRef="#ctx0" brushRef="#br0" timeOffset="7256.4183">7194 10832 321 0,'3'12'76'0,"-3"3"24"16,0-2-50-16,-4 0-18 0,-2 1-18 16,-1-1-14-16,-2-2 7 0,2 3 1 15,-1-4-8-15,-1-1-21 0,2 0-95 16,-1-2-45-16</inkml:trace>
  <inkml:trace contextRef="#ctx0" brushRef="#br0" timeOffset="8476.1468">7570 10480 361 0,'-5'0'102'0,"5"0"28"0,0 7-81 16,0-1-15-16,4 6 7 0,1 4 1 16,5 3-4-16,1-1 0 0,-2 1-10 15,-2 0 3-15,-3 2-7 0,2-2-7 16,-1 5-7-16,1-2 1 0,4 3-5 0,1-1-1 15,1-1-10-15,-1-2-1 0,0-3-15 16,-3-4-14-16,1-4-68 0,-3-7-68 16,-6-3-94-16</inkml:trace>
  <inkml:trace contextRef="#ctx0" brushRef="#br0" timeOffset="8926.9451">7479 10260 555 0,'0'-6'168'0,"0"-1"-8"0,0 1-132 16,0 4-16-16,0 2-12 0,0 0-5 16,0 0-13-16,3 0 1 0,1 2-9 15,-1-2-9-15,1 6-76 0,2-4-53 16,-1 1-52-16</inkml:trace>
  <inkml:trace contextRef="#ctx0" brushRef="#br0" timeOffset="9441.693">7948 10773 434 0,'0'0'145'16,"3"4"7"-16,3 0-86 16,-4 4-41-16,4-1-18 0,-1 1-1 0,-3-2 6 15,-2-4-2-15,3-2 16 0,-3 0-15 16,0 0 13-16,0 0-13 0,0-8 0 16,-3 1-11-16,0-4 0 0,0-4-11 15,-1-4 5-15,1-6-6 0,3-1-5 16,0-4 6-16,0 7-4 0,0 1 4 15,0 3 6-15,3 4 5 0,1 2-5 16,0 0 5-16,-4 4 5 0,6 4-5 16,3 5 11-16,0 0 1 0,1 0 7 0,6 12-2 15,3-1 1-15,-2 4-2 0,3 4 6 16,0 2-13-16,1 5 8 0,-4-1-5 16,-1 1-6-16,-3-2-2 0,-3-3 1 15,-5-4-10-15,-4-8-5 0,-1 0-14 16,0-3-1-16,0-6-13 0,-4 0-33 15,4 0-100-15,-2-4-117 0</inkml:trace>
  <inkml:trace contextRef="#ctx0" brushRef="#br0" timeOffset="9683.1503">8313 10390 497 0,'18'9'157'16,"-4"4"-7"-16,2 7-119 0,-4 0-9 16,1 1 4-16,-4 2-3 0,1-4 0 15,-1 2 10-15,-2 3-9 0,-1 1 5 16,2 3-4-16,-1 7-11 0,0 7 1 16,-2-5-6-16,-2 1-9 0,-1-5-14 0,2-4-6 15,-4-8-9-15,0-2-19 16,0-3-19-16,0-3-110 0,-7-7-131 0</inkml:trace>
  <inkml:trace contextRef="#ctx0" brushRef="#br0" timeOffset="9841.714">8327 10627 489 0,'22'-7'165'15,"5"1"-15"-15,1 5-107 0,0 1-33 16,3 0-15-16,-1-3 0 0,-1 0-7 15,-2 3-1-15,-2-5-5 0,-6-1-3 16,-5 2-24-16,0-1-106 0,-5 0-83 16</inkml:trace>
  <inkml:trace contextRef="#ctx0" brushRef="#br0" timeOffset="10160.8615">8661 10734 445 0,'6'1'142'0,"7"5"9"0,1 0-106 16,2-6-19-16,1 0-13 0,1-5 0 15,0-3-1-15,1-6-7 0,0-3 0 16,-3-1-5-16,-4 1 6 0,-7-2-6 0,-5 4 5 16,0 1-5-16,-5 1 0 0,-3-1 7 15,-5 2-7-15,-1 2 0 0,-4-1 0 16,2 8 0-16,1 3 0 0,2 0 0 15,2 6 0-15,2 2 0 0,3 6-7 16,6 2 7-16,0 3 0 0,0 5 0 16,3 1 0-16,7 1 0 0,2-3 0 0,2 0 0 15,4-1 0-15,6-3 7 0,-2-4-7 16,3-2 0-16,-3-5-7 0,-2-7-4 16,-4 0-11-16,-3-1-75 0,-4-10-62 15,3 1-79-15</inkml:trace>
  <inkml:trace contextRef="#ctx0" brushRef="#br0" timeOffset="10394.2381">9052 10845 471 0,'6'0'146'15,"-4"0"3"-15,-2-4-125 0,0-5-10 16,-8-5-14-16,1-8 0 0,-3-9-7 15,-2-3 7-15,0-6 0 0,3 1 0 16,1 3 0-16,0 3 0 0,5 3 0 0,3 5 0 16,0 4 0-16,0 2 0 0,6 5 0 15,5 8-7-15,3 2 0 0,5 4-10 16,0 0-32-16,5 4-68 0,-1 4-20 16,-2-4-37-16</inkml:trace>
  <inkml:trace contextRef="#ctx0" brushRef="#br0" timeOffset="10676.499">9446 10426 370 0,'-7'-7'93'0,"3"1"31"0,-5 3-85 15,1 3-11-15,1 6-13 0,-6 2 7 16,-2 1-2-16,3 0 7 0,-1 4 1 0,-1-2-4 15,9 3 1-15,2 7-5 0,3 0-3 16,0 4-1-16,4 9 4 0,6-2-8 16,3 2-1-16,3 9 1 0,4-3-6 15,5-5 0-15,1 1-1 0,1-5-5 16,0-10 5-16,0-5-5 0,1-4 0 16,-1-3 6-16,-2-9-12 0,-5 0-4 15,-2-8-14-15,-1-3-12 0,-6-4-73 0,2-5-64 16,4-6-67-16</inkml:trace>
  <inkml:trace contextRef="#ctx0" brushRef="#br0" timeOffset="11074.4475">9717 10234 489 0,'5'10'159'15,"4"5"-3"-15,-2 12-113 0,-1 8-27 16,1 4 4-16,0 0-3 0,4-1 1 16,-1-3-1-16,-1-6 4 0,3-5-5 15,-2 1 5-15,-6-3-3 0,3-4-9 0,-2-4-4 16,-1-1 0-16,-1-5 0 0,1-3-5 16,-4-5 5-16,0 2-5 0,0-2 0 15,0-4 0-15,0-1-5 0,0-2 0 16,0-3-5-16,0-4 1 0,1 1-3 15,-1-2-1-15,4 0 3 0,-2 2 6 16,3 1-1-16,3 2 5 0,4 3-5 16,6 7 5-16,1 0 0 0,3 3-6 15,3 6 6-15,2 6 0 0,1 3 0 16,-1 4 0-16,1 3 0 0,-2 4 0 0,-5 5 0 16,-6-1 0-16,-2-1 6 0,-6 1-6 15,-2-4 0-15,-5-8-11 0,0-3-11 16,0-8-1-16,-4-4-15 0,1-6-8 15,-2 0-65-15,-1 0-61 0,4-5-46 16</inkml:trace>
  <inkml:trace contextRef="#ctx0" brushRef="#br0" timeOffset="11472.3858">10407 10648 397 0,'22'-7'117'0,"-6"-3"31"0,-5 5-106 15,-7-1-23-15,-4-5-11 0,-4-2-1 0,-4-2-1 16,-8-1 1-16,-9-2 8 16,-1 0-5-16,-3 4 4 0,-2 1 0 0,0 2 4 15,7 4-11-15,-3 6-1 0,7 1-1 16,4 0 2-16,6 8-7 0,3 6 0 16,7 6 5-16,-3 5-5 0,3 1 0 15,0 7 0-15,5 1 0 0,4 4 5 16,0-4-5-16,4 0 0 0,2-8 0 15,0-8 0-15,2-9 0 0,-2-9 6 0,-3 0-6 16,-3-6 5-16,-3-7-5 0,-6-7-5 16,0-7-1-16,-4-3 1 0,-2-1-7 15,-2-2 1-15,1 4-3 0,1 3 8 16,2 7 1-16,0-2-2 0,4 6 7 16,0 5 7-16,8 5-7 0,-1 5 5 15,6 0 1-15,0 6 1 0,8 2 0 0,-2 3-7 16,4 4 6-16,0 2-6 0,-1-1 5 15,-4 4-10-15,-1-2-1 0,-6 0-1 16,0-4-18-16,1-3-21 0,-2-2-112 16,0-4-82-16</inkml:trace>
  <inkml:trace contextRef="#ctx0" brushRef="#br0" timeOffset="11799.7667">10543 10694 471 0,'9'25'155'0,"0"3"-15"0,5 0-109 16,-3-7-24-16,1-5-2 0,-2-7-5 15,-3-9 6-15,-7 0-6 0,0-3 0 16,0-5 7-16,0-8-7 0,-3-4 7 16,-2-7-7-16,1-4 0 0,1-1-7 0,3 3 7 15,0 0 0-15,0 6 0 0,0 1-7 16,0 2 7-16,7 1 0 0,-1 5-6 15,2 1 6-15,1 8-5 0,8 0 5 16,-5 5-7-16,2 0 7 0,0 6 0 16,3 5 0-16,-2-1 7 0,3 5-7 15,4 7 0-15,-1 1 5 0,-1 0 1 16,-2 7-6-16,-1 2 0 0,-5-2 0 16,-1 2 7-16,-3-4-7 0,0-2-7 15,-8-5-4-15,0-6-22 0,0-6-62 0,-5-3-50 16,-1-6-65-16</inkml:trace>
  <inkml:trace contextRef="#ctx0" brushRef="#br0" timeOffset="12298.4838">11131 10583 415 0,'21'-2'124'0,"-3"0"13"0,-6 2-102 16,-12-4-23-16,0 4-4 0,-3-4-1 16,-8 2-1-16,-4-1 1 0,0 0 1 15,-2 3 4-15,-4 2 0 0,4 1 2 16,3 6-7-16,-4 3 4 0,5 5-11 0,3 2 7 16,4 4-7-16,-1 2 7 0,5 3-7 15,2 1 0-15,0-2 6 0,0-1-6 16,2-7 5-16,2-3-5 0,1-8 7 15,3-3-7-15,-2-5 0 0,1-4 0 16,3-4-12-16,-2-4 6 0,-1-6-8 16,3-2-4-16,-4-3-3 0,2-1 4 15,-2 0 2-15,0 1 2 0,-1 4-1 0,1 5 8 16,2 4-1-16,5 10 7 0,0 0 0 16,2 2 0-16,3 6 0 0,-2 8 7 15,1 9 5-15,0-3 3 0,-3 9 6 16,2 7 3-16,0-6 2 0,-1 1 5 15,1 8-8-15,-3-3 14 0,-4 9-8 16,0 6-2-16,-4 7-7 0,-5-2 9 0,0 1-19 16,0-5 5-16,-7-7-5 0,-2-6-6 15,-8-3 1-15,-3-12 0 0,2-15-5 16,-6-11 0-16,-3 0 0 0,-1-8 0 16,-3-12-5-16,2 3-9 0,2 0-6 15,4-1-23-15,9 2-11 0,10 3-120 16,4-1-146-16</inkml:trace>
  <inkml:trace contextRef="#ctx0" brushRef="#br0" timeOffset="12742.3148">11467 10733 415 0,'8'3'140'0,"10"2"3"0,0 0-90 15,0-1-38-15,-4-1-10 0,1-3-5 16,3 0 0-16,-4-3 5 0,0-5-5 15,1-2 0-15,-4-7 0 0,-6-3 0 0,-5-3 0 16,0-1 0-16,0-2 0 0,-9 2-5 16,-3 1 5-16,-3 0-5 0,2 7-2 15,-2 9-1-15,4 7 1 0,2 0 1 16,1 10 6-16,4 14-7 0,0 9 7 16,2 8 0-16,2 9 7 0,4 2-7 15,0-4 13-15,3-3-5 0,0-5 4 0,6-3 0 16,-2-10 2-16,2-4 4 0,2-2-4 15,1-2-3-15,-3-9-4 0,2 1-2 16,0-5 0-16,0-6-5 0,-1 0 0 16,1-4-10-16,0-4-22 0,-2-4-85 15,-3-5-42-15,2-2-59 0</inkml:trace>
  <inkml:trace contextRef="#ctx0" brushRef="#br0" timeOffset="13126.433">12051 10491 406 0,'2'-11'125'16,"0"4"6"-16,-2 2-95 0,0 5-30 16,0 0-6-16,0 0 7 0,-4 5-7 15,-2-1 0-15,-1 2 0 0,-3 0 6 16,1 2-6-16,-3-1 6 0,0 1 2 15,-4 2-8-15,2 0 7 0,-2 0-7 16,-2 0 0-16,3 2 6 0,0 3-6 16,4-1 0-16,0 2 0 0,11 2 0 15,0-1 0-15,0 1 0 0,9 2 7 16,4-4-7-16,3 1 8 0,1 1 4 0,1 1 0 16,0-1 2-16,2 2 4 0,-1 0 2 15,-1-6-3-15,-4-3-1 0,0-2 10 16,-3-2-14-16,-3 1 5 0,-4 3-5 15,-2 2-2-15,-2-2-4 0,-2 1 5 16,-4 0-6-16,-2 0 0 0,-3 2-5 16,-3-2 0-16,-3 0 0 0,-8-1-16 0,0-4-11 15,-6-3-73-15,-4-5-67 0,-7 1-116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8-28T20:00:26.08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19475 4800 341 0,'-16'-21'83'0,"-5"5"32"16,-5-5-67-16,-7 1-18 0,2 1-14 16,-8-4-7-16,-9-8-3 0,1 1-12 15,3 7 6-15,-6-1-9 0,2 2 9 16,8 4-7-16,-3-2 7 0,1 4 0 0,-2 2 7 16,-3 4 8-16,3 7-1 0,2 3 15 15,-6 0-9-15,-1 0 7 0,6 5-6 16,-6 3-9-16,-3 6 0 0,-2 5 2 15,0-1-7-15,-9 2-2 0,1 2 1 16,-4 9 1-16,-8-7 0 0,-3 4-1 16,1 2-1-16,-4-5 2 0,-2 2-7 15,6 3 5-15,2 6-5 0,3-2 0 16,8 4 0-16,2 8 0 0,1-1 0 16,0-3 0-16,4 0 0 0,-1 0 0 0,1-9 5 15,7 2-5-15,5 1 0 0,2 3 0 16,2 2 6-16,5 3-1 0,1-3 2 15,5 0 6-15,9-6-7 0,8-3 0 16,12-3 5-16,0 0 1 0,8 0 0 16,9 4 4-16,11-1 0 0,6 6-7 15,7 1 20-15,11 3-19 0,3-1 10 0,5 2-6 16,5-5 6-16,-3 4-11 0,6-8 9 16,6 13-13-16,2-4 5 0,8 6-6 15,11-5 1-15,-1 8-5 0,6-12 4 16,5 1-4-16,3 5 0 0,7 3 0 15,10 1 0-15,4 8 5 0,13-1-5 16,6-2 0-16,10 1-5 0,0 2 5 16,7-4 0-16,-2 1 0 0,1-2 0 15,2-2 0-15,-8-9-4 0,5-2 4 0,-4-5 0 16,4-3 0-16,-5 0-5 0,4 0 1 16,-3-6 4-16,4 3-6 0,0-7-3 15,7-6 5-15,0-7-5 0,-4-4 4 16,3-5 0-16,-7-6 1 0,-9-4 4 15,-1-12 0-15,2-9 0 0,-8-3 0 16,-4-8 0-16,-6-4 0 0,-7 0 4 0,-10-8-4 16,-9-9 5-16,-12-4-5 0,-12-7 5 15,-10-4-1-15,-11-9 1 0,-13 1-1 16,-11-5 1-16,-13-3-5 0,-18-10 4 16,-10 1 2-16,0 2-6 0,-17-11 0 15,-16 1 0-15,-14 7 0 0,-11-2 0 16,-11-3 0-16,-11 13 0 0,-12-1 0 15,-8 1 0-15,-16 5 0 0,-11 8 0 16,-6 4-6-16,-15 8 6 0,-4 4-4 16,-7 7 4-16,-10 0 0 0,-7 3-5 0,-3-5 5 15,-10 11 0-15,-4 2 0 0,-4 4 0 16,-5-8 5-16,-2 7-5 0,-4-3 0 16,-4 0 0-16,-3 3 0 0,4 5-14 15,-2 4-9-15,-2 0-21 0,6 3-129 16,-4 1-168-16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8-28T20:27:46.66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15153 1573 453 0,'0'4'147'0,"0"0"-3"0,0 1-117 15,0-1-15-15,-3 1-5 0,3-3-7 16,-8-2-7-16,4 3 7 0,0-3 0 16,1-3 0-16,-1 3 0 0,1-2 0 15,0-5 0-15,1-2 0 0,-3 1 0 16,-1-5 0-16,1-4 0 0,0 2 0 15,-1-3-7-15,1 1 2 0,-3-5 0 0,1 2-2 16,1-1-1-16,1-1 1 0,0-5 1 16,5 5 6-16,2 3 0 0,-2 0 0 15,2 1 0-15,-2 2 0 0,4 2 0 16,1-1 6-16,2 4-6 0,-1 4 7 16,10 7 1-16,1 0-8 0,1 3 7 15,-1 0-2-15,4 7 0 0,-6 2 2 16,-2 1-7-16,-2-2 7 0,-2 0-7 15,-3 3 0-15,-4 3 0 0,-2 1 0 16,0 2 0-16,0 3 0 0,-1-4 0 0,-6-3 7 16,0 0-7-16,2-2 0 0,-2-4-7 15,-2 1 0-15,0-1-5 0,-4-1-15 16,-3-3-69-16,-1-2-55 0,0-4-36 16</inkml:trace>
  <inkml:trace contextRef="#ctx0" brushRef="#br0" timeOffset="652.301">15424 1414 572 0,'0'7'159'0,"0"-3"-7"16,0 3-135-16,0 1-17 0,-4 0-12 16,4-2-8-16,0 0-1 0,4-6 3 15,-1 0-7-15,1 0 4 0,-1-4 9 16,0 0 7-16,-1-6 5 0,5-7 0 0,-2-3 10 16,1-4 4-16,0 0 5 0,-1 0 1 15,-5 2-2-15,3 1-2 0,-3 3 4 16,8 1-15-16,-3 3 1 0,1 6-12 15,-6-2-14-15,5-3-1 0,-2 4-11 16,0 1-12-16,-3 2-10 0,0 6 6 16,0 0-4-16,3 3 14 0,0 0 6 15,-1 4 7-15,1-1 9 0,3 1 16 0,2 1 0 16,0-1 0-16,1 0 8 0,-1 0-8 16,1 0 0-16,-2-1 0 0,1-1 0 15,2-1 0-15,-4-4 0 0,-1 3 0 16,-1-3 0-16,-2 2 8 0,-1-2 1 15,3 0-1-15,-4 0 8 0,6 0 1 16,-3 0-2-16,0 0-2 0,0 0 4 16,2 2-1-16,1 0-7 0,1 2-3 15,-7 0 0-15,6 2 2 0,1 0-1 16,2 0 7-16,0 6 1 0,2-1-9 0,6 8 7 16,1-2 8-16,0 4 0 0,2-2-4 15,0-10 4-15,-6 2-3 0,10-4 2 16,-1-2-8-16,1-5-2 0,-2-2-4 15,1-5-1-15,-9 3 2 0,-3-11-7 16,-4-6 0-16,-3 0 0 0,-4 0 0 0,0 4-7 16,-3 1 7-16,-5 5 0 0,-5-2-5 15,-1 1-1-15,-6-3 1 0,3 3 0 16,-5 2-7-16,15 10-8 0,-11-6-5 16,0 1-21-16,3 5-29 0,1 4-39 15,7 0-26-15,3 0-7 0</inkml:trace>
  <inkml:trace contextRef="#ctx0" brushRef="#br0" timeOffset="935.5432">16155 1202 434 0,'4'-7'145'15,"1"0"-1"-15,-5 1-96 0,0 6-29 16,-5 0-12-16,1 0-7 0,-1 8-7 16,-2 0-7-16,1 1 4 0,-2 1 3 15,0 7-1-15,0-4 1 0,2 3 7 16,6-4 0-16,0 5 0 0,4-3 0 16,2 2 7-16,3 1 1 0,0 0-8 15,3-2 7-15,6-2-2 0,3 0 0 16,1-3-5-16,1-3-5 0,-3-2-15 0,-2 0-69 15,-3-5-59-15,-3-5-45 0</inkml:trace>
  <inkml:trace contextRef="#ctx0" brushRef="#br0" timeOffset="1299.5701">16402 1226 617 0,'13'-11'166'15,"-3"4"-14"-15,0 2-142 0,-1 1-20 16,-1-2-2-16,1 0-5 0,-5-3-14 16,0 1 8-16,-1 0 0 0,-3 3 3 15,0 1 1-15,0 2 12 0,-7 2 7 0,3-4 0 16,0 3 0-16,-4 1 7 0,1 0-7 15,-1 3 7-15,-2 5-7 0,0 1 7 16,-1 5-2-16,4 0-5 0,3 1 6 16,4 6-6-16,0-2 0 0,5-4 0 15,4 6 7-15,3-3-7 0,-1-2 0 16,7 1 0-16,0 3 0 0,3-5 0 0,-3-3 0 16,9-2 7-16,-10-2-7 0,3-5-7 15,2-3 0-15,1 0 1 0,-7 0-13 16,1 0-33-16,-1-4-99 0,1-9-83 15</inkml:trace>
  <inkml:trace contextRef="#ctx0" brushRef="#br0" timeOffset="1651.6286">16874 1146 424 0,'-2'-8'139'0,"2"0"9"0,-2 1-88 16,-4 1-41-16,0 3-5 0,-1-1-14 15,-3 4 5-15,1-3-5 0,2 3 0 16,2 0 0-16,-5 4 0 0,3-1-5 16,-1 1 5-16,1 1-7 0,-2 0 0 15,5 0 7-15,1 0-7 0,3-1 0 0,-3 1 7 16,3 0 0-16,0 3 0 0,0 0 0 16,5 3 0-16,0 1 0 0,3-2 0 15,1-1 0-15,1 1 0 0,1-2 0 16,0 4 7-16,-2-2-7 0,1 0 0 15,0 2 0-15,-2 1 0 0,0-3 0 16,-2 4 0-16,0-4 0 0,-3 1 0 16,2 5 0-16,-5-4 0 0,0-1 7 0,0-2-7 15,0-2 0-15,-5-7 0 0,3 3 0 16,-5 0 0-16,1-3-7 0,-1 2 0 16,-3-2 2-16,-1-2-15 0,0 2-27 15,-3 0-102-15,0 0-65 0</inkml:trace>
  <inkml:trace contextRef="#ctx0" brushRef="#br0" timeOffset="2049.5656">17165 1170 388 0,'15'-11'109'0,"-1"1"20"0,-2 3-93 0,-6 3-22 16,2-1 1-16,-8 0-15 0,0 5 7 16,0-3-7-16,-7 3 0 0,4 0 0 15,-4 0 0-15,-2 0 0 0,3 5 0 16,-3-2 0-16,-3 3 0 0,2-1 0 16,-6 2 0-16,0 2 0 0,2-1 0 15,3 3 0-15,4 0 0 0,5 1 0 16,1-3 0-16,1 1 0 0,0-1 6 0,6-1 1 15,-1 2-1-15,5-2 0 16,1-2 9-16,2-1 6 0,2-1-9 0,2 0 0 16,0 1 2-16,2 0 4 0,-2-1-4 15,-4-1-3-15,-3 0-4 0,-3-3-2 16,1 4 0-16,-3 3-5 0,4-2 0 16,-6 2 0-16,-3-3 0 0,0 1 0 15,0 0 0-15,-7-1-10 0,-3-2-2 0,0 1-14 16,-3 0-72-16,-3 2-66 0,-1-5-52 15</inkml:trace>
  <inkml:trace contextRef="#ctx0" brushRef="#br0" timeOffset="2698.8294">15103 2215 230 0,'8'-1'27'0,"4"-4"5"0,-1 3-22 16,-2-3-41-16,-4 5-19 0</inkml:trace>
  <inkml:trace contextRef="#ctx0" brushRef="#br0" timeOffset="3159.6987">15162 2173 207 0,'-3'-10'61'0,"3"-2"32"16,-4 0-20-16,0 0-10 0,1 1-5 16,-2 2-20-16,-6 6 2 0,1 0-19 15,-4 3-13-15,-3 5-8 0,1 2 0 16,2 5-8-16,0 0-4 0,1 2-4 15,0-1-10-15,2 3 5 0,5-3 14 16,-1 1-10-16,7 0 17 0,0-1 17 16,2-2-2-16,2 6 6 0,3-3 4 0,1-3-10 15,1-1-1-15,4-5-7 0,0-5-7 16,2 5 7-16,3-5-7 0,-1 0 0 16,-1-8 0-16,1 2 0 0,-2-7 0 15,1-1 0-15,-2-2-7 0,-5 1 7 16,2-4-7-16,-5 8-7 0,0-3-1 15,-2 4 8-15,-2 0-11 0,3 1 3 16,-3 1 9-16,-2 7 6 0,0 1 0 0,0 0 0 16,0 4 0-16,0 6 6 0,0 2 1 15,-5 2 1-15,5 2 1 0,0 5 7 16,-1 2-7-16,1 3-3 0,4 2 0 16,0 0 2-16,1 0-1 0,0 2 0 15,4 2 0-15,0-3 14 0,4 1-14 16,3-1 13-16,1-3-7 0,-1-5 2 15,6-5-3-15,-4 1-7 0,-4-6 9 0,-2-4-7 16,-1-4-7-16,-4-3 7 0,1 0-2 16,1-10 1-16,-1 0 1 0,3-9-7 15,1-3 0-15,0 3 0 0,-3-11-7 16,0-4-4-16,-6 5 4 0,-3-2-7 16,0-4 2-16,-4 7-8 0,-6 7-8 15,4-1-19-15,-4 5-57 0,1 2-34 16,3 2-18-16</inkml:trace>
  <inkml:trace contextRef="#ctx0" brushRef="#br0" timeOffset="3632.4637">15502 2125 379 0,'0'-2'110'0,"0"2"27"0,0 0-94 16,0 6-29-16,0 4-14 0,5 2-7 0,-2 1 0 16,1 1 0-16,2-4 7 0,5 4 7 15,2-3 0-15,5 2 0 0,0-4 8 16,1-1-2-16,-1-2-1 0,-1-1 3 15,2-2-9-15,0-3 9 0,4-5-15 16,-5 1 0-16,2-3-8 0,-4-1 8 16,-3-3-7-16,-3 2 1 0,-3-2-9 15,-4 0-10-15,-3-6-25 0,0 2-5 0,0-5-24 16,0 4-11-16,-3-3-3 0,-1 4-8 16</inkml:trace>
  <inkml:trace contextRef="#ctx0" brushRef="#br0" timeOffset="3998.752">15842 2177 321 0,'13'3'76'0,"-2"-3"33"16,5 0-43-16,-4-2-30 0,2-3-11 15,0-3-10-15,-1-3-9 0,-1-4 2 0,0-2-1 16,-4-4-7-16,-1-1 0 0,-2-2 0 16,-3 5-7-16,-2 3 7 0,0 1 0 15,0 4 0-15,-2 4 0 0,-2 0 0 16,1 1-14-16,-4 3-1 0,0 3-1 16,-4 0-1-16,1 3 4 0,0 3 5 15,4 2 1-15,1 2-2 0,5 3 18 16,0 5-9-16,0 0 7 0,2 2 1 15,1 2 5-15,3 1 4 0,1-10-8 16,3 2 7-16,1-2-4 0,3-2-4 0,5-1-8 16,-1-2 7-16,2 2-14 0,0-1-1 15,3-4-13-15,-2-1-19 0,-1 1-39 16,-6-6-38-16,0 3-12 0</inkml:trace>
  <inkml:trace contextRef="#ctx0" brushRef="#br0" timeOffset="4912.3562">16263 2139 361 0,'7'6'110'15,"1"2"27"-15,0-2-47 0,2 3-71 16,0 0-5-16,-2-1-7 0,0-2-7 0,4-2 6 16,5-4-6-16,4 0 0 0,4 0 7 15,9 0 1-15,-3-1-8 0,0-4 12 16,-2 3-7-16,0-4 2 0,-7-3 0 16,0-1-7-16,-4-2 0 0,-5-4-19 15,-2-3-21-15,-4-2-29 0,-7-1-79 16,0 2-45-16</inkml:trace>
  <inkml:trace contextRef="#ctx0" brushRef="#br0" timeOffset="5211.5558">16803 2095 257 0,'21'9'32'16,"-2"-1"20"-16,0-4-32 0,-6 3 7 16,-2-2 9-16,-3 0 3 0,0 0 4 15,-4 2 14-15,4-1-12 0,-1 1-5 16,-2-1-19-16,0 1 1 0,2 2-9 0,-7-2-6 15,5-1-1-15,3 2-6 0,-2-3 0 16,-1-2-13-16,1 1-22 0,-2-1-103 16,-4-3-52-16</inkml:trace>
  <inkml:trace contextRef="#ctx0" brushRef="#br0" timeOffset="5376.1158">16833 1885 445 0,'0'-8'163'15,"8"1"0"-15,-2 4-66 0,-2 3-97 16,-2 0-39-16,3 0-114 0,-1 0-126 16</inkml:trace>
  <inkml:trace contextRef="#ctx0" brushRef="#br0" timeOffset="5692.5859">17082 2155 299 0,'7'12'62'0,"3"2"30"0,0-6-14 16,-2 1-62-16,0-1-8 15,2 1 0-15,-4-8 1 0,0 5-2 0,-1 0 7 16,1-4 1-16,1 2 10 0,0-4-10 15,1 0 6-15,-1 0-14 0,0-5 8 16,-2 0-8-16,0-4-1 0,-1 0-6 16,1-4 7-16,-1-1-7 0,-1-5 0 15,2 2 0-15,0-1 0 0,-1-3 0 16,1 3 0-16,0 1 0 0,-1 2 0 0,0 3 0 16,0 6 0-16,0 3 0 0,-1 3 0 15,1 3 0-15,1 3 0 0,-2 4 0 16,1 4 0-16,-1 1 0 0,2 3-7 15,-1-1-21-15,0-1-15 0,1-3-93 16,-1 2-40-16</inkml:trace>
  <inkml:trace contextRef="#ctx0" brushRef="#br0" timeOffset="6117.6187">17509 2090 370 0,'2'-16'101'0,"-2"3"28"0,0 3-81 0,0 4-34 15,-5 0-22-15,-2 6-29 0,1 0-8 16,-3-2-13-16,3 5 15 0,-2-2-4 16,4 5 11-16,4 4 18 0,-6-2 18 15,3 7 18-15,1 1 9 0,2 3 3 16,-1-3 6-16,4-2-3 0,-3 1 8 15,5 1-17-15,2-4-16 0,0 2-2 16,5-3-6-16,1-1-6 0,0-3-2 0,1 2 1 16,2-3-2-16,-2 0-7 0,0-6 8 15,-2 0 8-15,0 0-8 0,-2 0 8 16,-2-4 0-16,1 0 8 0,2 4-8 16,-1 0 0-16,1 0 0 0,-2 4 0 15,2 1 8-15,0 1 17 0,-1 4-10 16,0-1-2-16,2 0 13 0,-3 2-4 0,-3 4-1 15,-1 0-7-15,-5 3 1 16,-2 0-9-16,2 3 1 0,-6-2-7 0,-4 4 6 16,0 0-6-16,-4 2 0 0,-4-6 0 15,-5 1-6-15,0-4-29 0,-7-11-94 16,-6-5-77-16</inkml:trace>
  <inkml:trace contextRef="#ctx0" brushRef="#br0" timeOffset="9515.7193">15165 2754 299 0,'0'0'62'16,"0"0"11"-16,0 0-36 0,5 0-19 15,-9 0-1-15,8 0-17 0,-4 0 8 16,0 3 0-16,0-1 9 0,0 3-9 0,0 0 8 15,0 4-7-15,-3 2 6 0,3 4-9 16,3-4-6-16,0 7 7 0,1 0-7 16,-2-5 0-16,6 6 8 0,0 0-8 15,0-4 9-15,0 3-9 0,2 3 0 16,2-1 9-16,2 5-9 0,1-1-18 0,3-1-43 16,-1-3-52-16,-1 0-32 0</inkml:trace>
  <inkml:trace contextRef="#ctx0" brushRef="#br0" timeOffset="9835.8149">15166 2980 397 0,'18'-10'109'16,"-3"2"27"-16,-7 2-109 0,1 6-20 15,-3-4-7-15,0 4-7 0,7-3 0 16,1 3-13-16,3 0 4 0,5 3-2 15,5 1 3-15,-4 0 9 0,1 2-2 16,-5 0-16-16,1-1-50 0,-6-1-19 16,-4 0-27-16</inkml:trace>
  <inkml:trace contextRef="#ctx0" brushRef="#br0" timeOffset="10195.8971">15610 3107 310 0,'3'0'87'0,"0"3"22"0,1-5 11 0,-4 2-84 16,0-3-15-16,-4 0-13 0,0-2-1 16,1-1-7-16,0-5 6 0,0-2-6 15,1 0 0-15,-1-3 0 0,-2-6 0 16,1 3 0-16,1-7 0 0,3 6 0 16,-6 0 7-16,6 2-7 0,0 3 0 15,3 1 0-15,1 2 0 0,0-3 6 16,1 7-6-16,6-1-6 0,2 2 6 15,0 2-13-15,1 5-23 0,4 0-54 16,-3 5-48-16,0-1-7 0</inkml:trace>
  <inkml:trace contextRef="#ctx0" brushRef="#br0" timeOffset="10752.4054">16073 3019 257 0,'0'-6'53'0,"-4"-2"7"16,0 0 23-16,-1 1-55 0,0-3-20 15,-4 3-8-15,0 1 8 0,3 4-8 16,-5-1 0-16,0 3 0 0,2 0 0 0,-4 3 0 16,1 2 0-16,4 0 0 0,1 4 0 15,1 1 0-15,6 1 0 0,-5-1 9 16,5 1-1-16,0 3 0 0,6 1 1 15,-3 2 7-15,4-3 0 0,0-1 0 16,8-2-2-16,1-3-7 0,1 4 1 16,6 1 1-16,3-2 0 0,-5-2-9 15,-1-5 7-15,-1-5-7 0,-6-3 0 16,-1-7 0-16,-4-2-7 0,-1-1-2 0,-3 3-8 16,1 0 4-16,-5-2-2 15,0-1-2-15,-7-1 9 0,1 1 8 0,2-1 0 16,0 7 8-16,0 0 9 0,4 1-2 15,0 1-2-15,0 1 4 0,3 4-1 16,-1 1-7-16,6 0-3 0,0 3 0 16,2 1-6-16,2 5 8 0,2-1-8 15,0 2 0-15,0 1 0 0,3 6-14 16,3-6-8-16,-3 1-57 0,-3-2-34 0,0-4-32 16</inkml:trace>
  <inkml:trace contextRef="#ctx0" brushRef="#br0" timeOffset="11101.7048">16389 3016 481 0,'7'0'161'0,"1"0"-20"16,-2 0-115-16,2 4-20 0,-2 0-12 15,-1 2 1-15,1-3-9 0,0 1 7 16,0-4-5-16,0 0 7 0,2-4-2 0,3 1-1 16,-3-1 8-16,1-3 0 0,0 1 0 15,-1-2 0-15,-4-3 0 0,0-2 0 16,-1 2 0-16,4 3 0 0,-2-2 8 16,0 6-8-16,2 2 0 0,-2 2 0 15,-2 0 0-15,-3 2 0 0,0 4 7 16,7 2-7-16,-2 3 0 0,6 4 0 15,2-1 0-15,1-3 5 0,0 3-5 16,2 5-5-16,-5-5-2 0,0 0-1 16,0 1-20-16,-3-2-19 0,0-6-90 0,-4-1 4 15,2-4-5-15</inkml:trace>
  <inkml:trace contextRef="#ctx0" brushRef="#br0" timeOffset="11498.9671">16982 2863 388 0,'15'-12'126'16,"-3"0"22"-16,-7 3-79 0,-2 2-49 15,1 7-12-15,-4-5-8 0,-3 9-8 16,-5-4-5-16,1 4-2 0,0 0 3 0,0 5 5 15,2-5 1-15,0 1-1 0,1 3-1 16,-1-1 8-16,1 0 0 0,-1 2 0 16,1-3 0-16,-2-1 0 0,-1-3 8 15,-1 3-8-15,2-3 0 0,3-2 0 16,3 0 0-16,3 4 0 0,-2-4 7 16,5 2-7-16,2-2 0 0,3 0 6 15,-2 4 1-15,-2-2-1 0,4-2 0 16,-8 7 2-16,9-4-8 0,-3 4 7 0,0 0-1 15,-3 6-6-15,-1 1 0 0,-5-1 7 16,0 0-7-16,0-1 0 0,-3-2 0 16,-3-2 0-16,0 0 0 0,0-1-7 15,0 0 1-15,0-3-9 0,-2-1-10 16,3 1-65-16,-4-4-47 0,-1 0-35 0</inkml:trace>
  <inkml:trace contextRef="#ctx0" brushRef="#br0" timeOffset="12080.6282">17175 2907 341 0,'0'4'93'0,"0"1"20"0,3 0-60 16,-3 1-20-16,0 2-18 0,0-4-9 0,2 2 2 15,2-3-8-15,1-3 0 0,-2 3 0 16,-1-3 0-16,5 0 0 0,-5 0 0 16,1 0 0-16,1-3 7 0,-1-2-7 15,-3 1 0-15,4-2 0 0,-1-3 0 16,-1-2 0-16,5 3 0 0,-1-3 0 15,2 0 0-15,-1-2 0 0,3-1-7 16,-5-2-1-16,1 1 2 0,-3 0 0 16,0 6-3-16,4 5 9 0,-2 0 0 15,1 4 0-15,2 4 9 0,-3 0-3 0,2 5 8 16,-2 2-7-16,3 0-7 0,-2 0 7 16,3 3 0-16,-2-5 1 0,2 2-8 15,1-3 7-15,0 3-7 0,-2-5 0 16,1-1 0-16,-1-1 0 0,-3-2 0 15,-1-2 0-15,-1 0 0 0,4 0 0 16,-3 0 0-16,-1-4 0 0,3-2 0 16,-1 0 0-16,-3-2 0 0,3 0 0 0,2-3 0 15,-2-2 0-15,3 2 0 0,4 0 0 16,-4 4 6-16,1 7-6 0,0 0 7 16,-3 0-7-16,1 4 6 0,0 7 15 15,-3 1-21-15,4 0 6 0,-1 2-6 16,2 2 7-16,1-6-7 0,1 2 0 15,-4-4-13-15,3 0-2 0,-3-2 3 16,-1-2-30-16,-2-1-55 0,-1-3-41 16,2 0-7-16</inkml:trace>
  <inkml:trace contextRef="#ctx0" brushRef="#br0" timeOffset="12235.9919">17746 2888 388 0,'5'0'109'0,"3"-3"27"16,-6 3-100-16,2 0-14 0,3 3-15 16,-5 5-14-16,-2-2-15 0,0-1-21 15,0 2-86-15,4 0 20 0,0-2-22 16</inkml:trace>
  <inkml:trace contextRef="#ctx0" brushRef="#br0" timeOffset="12404.5401">17751 2846 471 0,'18'4'146'0,"-1"-1"-19"15,-6 1-154-15,2 0-111 0,-4 2-88 16</inkml:trace>
  <inkml:trace contextRef="#ctx0" brushRef="#br0" timeOffset="12694.799">18203 2666 289 0,'0'0'52'0,"-6"-5"-5"15,1 5-65-15,0 0-11 0,-1 0-23 16,-1 0-7-16</inkml:trace>
  <inkml:trace contextRef="#ctx0" brushRef="#br0" timeOffset="12898.2556">18092 2764 268 0,'14'4'53'16,"1"2"23"-16,1 0-20 0,-2 1 5 15,0 3-20-15,-4 1-3 0,1 3-14 16,-5 1 1-16,1 3-13 0,-3-4 3 16,2 0-8-16,-1 0 0 0,-5-9 1 15,3 3-8-15,0 2 7 0,-3 1-7 0,-6-4 0 16,1-3 0-16,-1 2 0 0,6-6 0 16,-4 0-22-16,-5 0-12 0,3 0-102 15,-5-5-39-15</inkml:trace>
  <inkml:trace contextRef="#ctx0" brushRef="#br0" timeOffset="13573.4616">18161 2786 243 0,'0'0'56'0,"0"0"24"15,0 0-14-15,0-4-5 0,0 4-12 16,-2-2-17-16,2-3-2 0,0 2-14 16,0-3-1-16,-4 1-9 0,0-2 2 15,1 1-1-15,-2-1-7 0,-1 1 0 16,0-2 0-16,1-2 0 0,-2 0 0 16,-2-4 7-16,5 0-7 0,-2 0 0 15,2 4 0-15,4 0 0 0,3 4 0 0,5-2 0 16,2 0 0-16,0 1 0 0,2-1 0 15,0 1 0-15,-2 2-14 0,4 5-31 16,-1 0-83-16,-2-2-40 0</inkml:trace>
  <inkml:trace contextRef="#ctx0" brushRef="#br0" timeOffset="14118.6881">18557 2545 299 0,'6'-11'54'16,"3"0"27"-16,-2 1-44 0,1 1-2 16,-4 3-10-16,-1 1-9 0,-3 2-8 15,0 3 0-15,0 0 1 0,-4 0-2 0,-2 4-7 16,-1-2 0-16,-2 1 8 0,-1 2-8 16,0-2 0-16,-1 3 6 0,0 2-6 15,1 1 0-15,-1 1 7 0,-1 2-7 16,-1 0 8-16,1 0-8 0,1 2 0 15,2 0 0-15,-1-2 9 0,6-2-9 16,0-4 0-16,4-1 0 0,4-3 0 16,-1 4 0-16,6-3 0 0,0 2 0 0,2 0 9 15,2-1-9-15,4 0 7 0,-2 0 2 16,4 0-3-16,-2 2 0 0,1-4 9 16,-5 2-8-16,4-1 0 0,-3 0 8 15,-2 1-9-15,-3-1 1 0,0 3-1 16,-5-1 0-16,-1 0 9 0,-3 3-9 15,0 0 1-15,0 2 1 0,-2-1-8 16,-1 3 0-16,-3-2 0 0,1 1 0 16,-4-3 0-16,2 2-8 0,-2-2-5 0,0-5-21 15,-3-3-37-15,0 0-56 0,1 0 9 16,-1-5-13-16</inkml:trace>
  <inkml:trace contextRef="#ctx0" brushRef="#br0" timeOffset="14387.0677">18978 2585 397 0,'16'-4'117'0,"-4"4"17"0,-2 0-106 15,1 5 0-15,-5 3-15 0,1 2-7 16,-1 7-6-16,2-1 0 0,-4 3 0 16,2-1 0-16,2 1 0 0,-2-3 0 15,5 4 0-15,-3-2 0 0,0-1-6 16,0-1 0-16,-4-2-29 0,2-4-54 16,-6-9-45-16,0-1-30 0</inkml:trace>
  <inkml:trace contextRef="#ctx0" brushRef="#br0" timeOffset="14530.717">18996 2512 434 0,'0'-21'138'16,"0"0"1"-16,0 2-112 0,0-1-21 15,-4 2-46-15,1 4-92 0,3 4-87 0</inkml:trace>
  <inkml:trace contextRef="#ctx0" brushRef="#br0" timeOffset="14908.7829">19339 2543 321 0,'10'-6'85'16,"-4"0"23"-16,-6 0-50 0,0 0-22 16,-4 2-11-16,-3 4-16 0,-3-3-9 15,-1 3 0-15,-1 0 6 0,2 3-6 16,2 1 0-16,4 4-6 0,-3 2 6 16,7 1 0-16,0 1 0 0,0 2 6 0,0 0 0 15,4 1 2-15,1 0 6 0,-1 4 8 16,4-1-9-16,3-1-1 0,4-1 3 15,2 4-9-15,3-5 1 0,1-1 1 16,-3 1-8-16,-2-5 0 0,0-3 0 16,0-2 7-16,0-5-7 0,-2 0 0 15,-4-9 0-15,2 1 0 0,-4-1 0 16,-5-2 0-16,1 3 0 0,-4-1 0 0,-3-4-7 16,-1-1-8-16,-5 0-6 0,-1 1-26 15,1 0-50-15,1 3-37 0,-1-4-22 16</inkml:trace>
  <inkml:trace contextRef="#ctx0" brushRef="#br0" timeOffset="15302.0128">19541 2624 299 0,'10'7'62'0,"2"1"11"15,-2 1-54-15,0 0-9 16,-5 0-28-16,5-1-12 0,-3 0 3 0,0 0-8 16,-3-5 13-16,3-3 1 0,-4 0 0 15,-3-5 21-15,1-3 0 0,-1-3 0 16,-4 0 0-16,1-2 10 0,-2-5-10 15,0 2 11-15,1-2-11 0,-1 3 11 16,3 1-11-16,2 1 10 0,2 2 0 0,5 1 2 16,0-1 5-16,4 3 1 0,4 2 9 15,-2 6 11-15,6 0-2 0,0 4 6 16,1 5-1-16,4 5-13 0,1 1 14 16,-3 2-15-16,1 6-13 0,-1-2 1 15,-3-1-9-15,-1 5 1 0,7-1-14 16,-3-4-6-16,-5-1-61 0,0 1-62 15,1-5-35-15</inkml:trace>
  <inkml:trace contextRef="#ctx0" brushRef="#br0" timeOffset="20321.594">15198 3827 331 0,'8'6'84'0,"-2"3"48"0,0 3-17 0,2 4-73 16,2 4-23-16,3 1-4 0,-1 0-9 16,7 6 1-16,0-2 1 0,-1-3-1 15,0 1-2-15,0 2 7 0,-8-6-5 16,-2-3 7-16,-2-1-9 0,-4 2 8 15,-2-8-6-15,0-1-7 0,0-6 0 16,0-2 6-16,-6-3-6 0,-2-6 0 16,-5-2-6-16,1-5 6 0,-6-3-7 15,-5-3 0-15,2 0 1 0,1-5 1 0,-4-2 5 16,3 0-7-16,5-4 7 0,1 1 0 16,2 5-7-16,3-4 7 0,1 7-7 15,7 4 0-15,-2 0 2 0,6 2 5 16,-2 4-5-16,12 2-2 0,-1-2 7 15,2 1-8-15,-1 0 8 0,1 4 0 16,0 0 0-16,-1 2 0 0,1 0 0 0,4 1 0 16,-3 3 0-16,0 3 8 0,0 0-1 15,-1 0-2-15,1 4-5 0,-1 2 5 16,0 1 2-16,-4 0 0 0,-1 2-7 16,-3 4 0-16,-2-1 7 0,-3 1-7 15,3 2 7-15,-3 1-7 0,2-2 0 16,1 4 5-16,0-2-10 0,-3-3-2 15,3 0 0-15,-3-2-24 0,3-3-59 16,-3-3-65-16,-3-5-38 0</inkml:trace>
  <inkml:trace contextRef="#ctx0" brushRef="#br0" timeOffset="20706.5849">15599 3748 415 0,'0'0'132'0,"0"1"19"0,0-1-105 16,0 2-24-16,0-2-17 0,0 0 0 15,0 0-5-15,-3 0 0 0,3-3 0 16,0-2-5-16,-3-2 5 0,3-3 0 16,0 0 0-16,-3-3-5 0,3-1 5 15,0-1 0-15,0 0 5 0,0 1-5 0,0 0 0 16,3-1 0-16,-3-2 0 0,7 1 0 15,-4 1 0-15,5 2-5 0,1-1-10 16,2 5-25-16,-1 1-108 0,-2 3-62 16</inkml:trace>
  <inkml:trace contextRef="#ctx0" brushRef="#br0" timeOffset="21112.5006">15943 3579 489 0,'5'-15'159'0,"-2"-2"-10"0,-3 7-137 15,0 7-12-15,2 3-12 0,-6 0-2 16,3 3-10-16,-3 0 3 0,4 5 0 15,-4-2 8-15,4 1 7 0,0 5 6 16,0 4 13-16,4-3-7 0,-1 5 15 16,-3 0 0-16,4-3-9 0,0-1 7 15,1 3-5-15,0-3-3 0,1-4-4 0,0 0-7 16,2-2 7-16,1-4-7 0,5-1 0 16,4 0 6-16,2-3-6 0,-1 0 0 15,4 0 5-15,-8 0-5 0,-3-2 0 16,-2-3 0-16,-1 2 0 0,-6-3 0 15,0-2 0-15,-1-1-5 0,-4-1-1 16,2-2-1-16,-5 0 0 0,5 1-11 16,-4-1 4-16,-8 1-3 0,-1 0 2 0,-4-1-13 15,-3-2-41-15,-7 0-71 16,5 1-53-16</inkml:trace>
  <inkml:trace contextRef="#ctx0" brushRef="#br0" timeOffset="21634.4355">16386 3651 388 0,'17'5'126'0,"2"3"14"0,0-3-83 0,-5 4-37 15,-2 4-7-15,-4-2-13 0,0 1 7 16,-4 2-7-16,0 1 0 0,2-3 0 16,0 2 0-16,-1-4 0 0,1 1 0 15,-1-4 0-15,0-6 0 0,-2-1 0 16,-3 0 0-16,0 0-7 0,0-8-6 0,-5-4-7 15,-2-1-15-15,-2-6-15 16,0-5-29-16,0 5-5 0,-4-2 9 0,3-2 28 16,0 3 16-16,0-4 20 0,1-7 11 15,5 0 32-15,-1 2-2 0,5-2 15 16,-6 8 2-16,6 5-11 0,0 4 6 16,3 3-10-16,2 3-8 0,3-2-3 15,3 0 4-15,1 3 4 0,0 0-8 16,-2 3 7-16,-3 4-1 0,0 0 1 0,0 4 3 15,0 6-13-15,0 1 2 0,3 5-8 16,-3 1-2-16,0 0-4 0,-2 2-1 16,-2 1-5-16,0 1 0 0,-3-1-5 15,0-2-6-15,-1 3-1 0,1-7-6 16,0-2-7-16,-3-3-6 0,0-1-18 16,-1-4-105-16,0-4-68 0</inkml:trace>
  <inkml:trace contextRef="#ctx0" brushRef="#br0" timeOffset="22065.3369">16745 3544 445 0,'8'-4'134'16,"1"4"4"-16,2 0-117 0,0-4-15 15,3 4-12-15,5 0 6 0,-4 0 0 16,0-9-7-16,0-1 7 0,-2 2 7 0,-3-1-7 16,2-1 0-16,-2 3 6 0,-4 0-6 15,-3 0 7-15,-3 0-7 0,-4 4 0 16,0 3 0-16,-5-3 0 0,-4 3 0 15,3 0 0-15,1 6 0 0,2 1 0 16,-2 0 0-16,1 7 0 0,1-1 0 16,2 2 0-16,-2 5 0 0,7-2 0 0,0-1 0 15,0 2 0-15,3-8 0 0,3 3 0 16,-2-3 0-16,5-2 8 0,-1-1-8 16,2 1 0-16,1-4 0 0,0 0 0 15,2-2 0-15,0-3 7 0,5 0-7 16,-1 0-7-16,3 0-1 0,-1-6-20 15,4 1-41-15,-5-6-71 0,2 1-53 16</inkml:trace>
  <inkml:trace contextRef="#ctx0" brushRef="#br0" timeOffset="22521.3868">17364 3363 397 0,'8'-13'125'0,"-8"2"7"0,0 3-103 0,-2 4-8 16,-3 1-14-16,-4 3-7 0,-4 2-7 15,0 2 7-15,0 2-6 0,1 3-1 16,3 0 7-16,0 0-8 0,3-4 8 16,2 4 0-16,-1-2 0 0,0 0 0 15,5 1 0-15,3 4 0 0,2-3 8 16,2 4-8-16,4 0 7 0,2-3-7 15,1-1 0-15,0-1 0 0,3-4 0 16,-3 2 0-16,3-5-7 0,-2-1-1 16,-1 0-6-16,-5-4-13 0,0-2-7 0,-1-3-2 15,-3 0 3-15,-1 1 0 0,-4 0 8 16,4 0 7-16,-2 3 18 0,3-1 0 16,-1 3 18-16,0 3-2 0,2 0 1 15,2-1 8-15,-3 1-9 0,5 4 8 16,-1 5-10-16,-1 1 10 0,4 5-8 15,-2 2 5-15,-2 5 1 0,1-1 0 0,-3 2-9 16,-3 0-1-16,0-1-4 0,0-2 5 16,-3 4-13-16,-3-5 7 0,-5-2 1 15,-4-2-8-15,-7-1 0 0,-2-3 0 16,-5 0 0-16,0-3-8 0,-4 0-5 16,1-8-14-16,-5 3-30 0,1-3-91 15,5-4-37-15</inkml:trace>
  <inkml:trace contextRef="#ctx0" brushRef="#br0" timeOffset="22997.114">17920 3332 321 0,'10'-10'76'0,"-4"1"24"15,-6 4-66-15,0 4-18 0,0 1-16 16,0 0-8-16,-2 0 0 0,-5 0-9 16,2 0 9-16,-4 0-1 0,-1 0 1 15,-3 0 8-15,-1 1 0 0,-2-1 0 0,0 6 8 16,2 2-8-16,-1 1 0 0,2 3 9 15,-3 1-9-15,3-5 0 0,1-1 0 16,2 3 0-16,2-6 0 0,8 6 8 16,0 1-8-16,2-1 8 0,4-3-8 15,0 0 9-15,2-3-1 0,2-4 0 16,0 2-8-16,1-2 0 0,-4 0 8 0,3-1-8 16,-2 1 0-16,4-7 0 0,2 1 8 15,2-3-8-15,1 2 0 0,0-2 0 16,-4 3 9-16,1 0-9 0,-3 4 15 15,-1-3-2-15,2 5 4 0,-1 0-1 16,0 0 5-16,2 5-6 0,5 0 7 16,6 5-15-16,-3-2-1 0,5 5 1 15,3 0-7-15,-5-1-7 0,0-3-21 0,-4 0-40 16,0-1-69-16,-2 0-24 0</inkml:trace>
  <inkml:trace contextRef="#ctx0" brushRef="#br0" timeOffset="23213.5354">18289 3127 406 0,'-3'0'125'15,"3"3"13"-15,0 12-109 0,0 5-23 16,0 4 1-16,5 2-7 0,4 0 0 15,2-3-7-15,1-1 7 0,2 2-21 16,3-1 0-16,-2-2-15 0,2 0-27 0,3-1-66 16,-3-4-16-16</inkml:trace>
  <inkml:trace contextRef="#ctx0" brushRef="#br0" timeOffset="23427.8306">18364 3337 434 0,'2'-8'138'15,"1"0"1"-15,4 1-106 0,-2 5-18 0,2 2-15 16,5-5 0-16,-1 5-8 0,4-1-5 16,0 1-2-16,4 0-4 0,-4 0-9 15,3-1 0-15,-1-3-20 0,3 4 3 16,-5 0-13-16,1-2-24 0,0 2-2 0,-1 0-17 15</inkml:trace>
  <inkml:trace contextRef="#ctx0" brushRef="#br0" timeOffset="23626.3355">18745 3293 370 0,'0'0'111'0,"0"1"8"15,5 4-77-15,-5 2-22 0,4 3-20 16,-2 3 7-16,3-1-7 0,-1 4 0 16,1-2 0-16,4 0 7 0,1 1-7 15,3 5-7-15,2-3 0 0,2 0-13 16,-1-1-50-16,-1-5-57 0,-1-1-29 16</inkml:trace>
  <inkml:trace contextRef="#ctx0" brushRef="#br0" timeOffset="23788.1573">18675 3207 406 0,'3'-8'91'0,"0"4"-91"0,1 0-166 16</inkml:trace>
  <inkml:trace contextRef="#ctx0" brushRef="#br0" timeOffset="24154.0817">19006 3286 388 0,'0'4'109'0,"0"-4"27"16,-2 3-115-16,2 4-13 0,-2 3-8 15,2 5 0-15,2-1-8 0,3 4 8 16,4-1 0-16,3 0-6 0,1-2 6 0,-2-2 6 16,-1-2 2-16,3-1-1 0,-1-1 0 15,4-1 8-15,3 3-2 0,-2-6-6 16,-2-2-1-16,1-3 0 0,-3 0 2 15,0-3-8-15,-2-3 0 0,-4-1 0 16,-3-1-8-16,-4-2 8 0,-7-4-6 16,-3 0 6-16,-7-1-6 0,-3 1-1 15,-5-4 1-15,1 1-9 0,3 1 1 0,-3 2-7 16,3 1-1-16,0 3-4 0,1 4 5 16,0 0-11-16,5 0-1 0,1 5-28 15,3 1-22-15,5 0-30 0</inkml:trace>
  <inkml:trace contextRef="#ctx0" brushRef="#br0" timeOffset="24535.0758">19296 3381 397 0,'5'3'117'0,"0"-1"17"16,-2 7-99-16,2 0-14 0,0 0-14 16,-1 2-7-16,3-2 6 0,-2-3-6 0,1-6 0 15,1 7 0-15,-4-4 6 0,1-3-6 16,-1 0 0-16,-3-1 0 0,0-5 0 16,0-2 0-16,-4-6 0 0,-1 3 0 15,-1-3 8-15,0 1-8 0,0-4 0 16,-2 2 0-16,4 0 0 0,-1-3 7 15,1 4-7-15,4 4 0 0,0-1 0 0,6 0 0 16,0-1 0-16,5 4 6 0,1 0-6 16,1 3 7-16,1 5 1 0,3 0 4 15,-1 6-7-15,2 0 2 0,3 2 0 16,1 5 0-16,2-3-7 0,-1 0 0 16,5 6 0-16,1-1 0 0,-2-1-14 15,-4 0-3-15,3 3-26 0,-9-7-101 16,-7-5-82-16</inkml:trace>
  <inkml:trace contextRef="#ctx0" brushRef="#br0" timeOffset="30968.5455">18508 1238 257 0,'5'-12'42'15,"-1"2"29"-15,-1-1-35 0,-3-1 3 16,0 1-13-16,0 0-16 0,0 2-2 16,-8 3-8-16,-3 2 8 0,-1 1-8 15,1 3 0-15,-3 0 0 0,-2 0 9 16,1 4-9-16,-7 5 0 0,-2 4 0 15,2 4 8-15,1 4-8 0,3-1 0 0,5-1 0 16,-1 6 0-16,7-1 8 0,4 1 9 16,3-1-1-16,2 1 8 0,8-2-3 15,4-5 12-15,2-3 3 0,7-4-7 16,6-4-10-16,4-7 2 0,-1 0-8 16,-1-7-5-16,-4-7-1 0,-5-4-7 15,-4-13 0-15,4 2 0 0,3-2 0 0,-1-2-7 16,0-5-8-16,-5 3-6 15,-6-3 9-15,-2-2-8 0,-7-3-2 0,-4 4 7 16,0 2 3-16,0 5 12 0,-3 0 0 16,-5 11 0-16,-4 7 0 0,-2 7 0 15,0 4 6-15,-2 3-6 0,1 0 6 16,2 0 2-16,1 0-8 0,3 7 7 16,2 2 0-16,5 6 0 0,2 7 8 15,0 2-2-15,9 4-1 0,-1 1 3 0,2 1-2 16,6-4-5-16,-3-4-1 0,1 3-2 15,4-1-5-15,0-3 0 0,-4 4-5 16,2 1-2-16,-2-6-14 0,0 0-13 16,2-5-44-16,1-1-67 0,2-1-26 15</inkml:trace>
  <inkml:trace contextRef="#ctx0" brushRef="#br0" timeOffset="31333.5715">18939 1190 539 0,'19'-20'165'0,"-2"3"-17"0,-3 3-125 15,-4 7-23-15,-3 0-12 0,-7 1-11 16,0-2-2-16,0 5-7 0,-3-1-7 15,-1 1 6-15,0 3 5 0,1-4 14 16,1 4-1-16,-1 0 9 0,1 0 0 16,-5 4 12-16,3 2 0 0,-2-2 9 15,1 4-1-15,-3 1 1 0,8 2 4 0,0 3-5 16,5 3 6-16,4 4-12 0,3 4 4 16,6-3-7-16,2 1-5 0,2 1 7 15,-2-2-7-15,8-4 0 0,0 5 0 16,2-7-7-16,2-1 2 0,3-8 0 15,2 2-2-15,-6-4-8 0,1-5 2 16,-4 3-1-16,2-8-20 0,-6-2-110 16,0 7-54-16</inkml:trace>
  <inkml:trace contextRef="#ctx0" brushRef="#br0" timeOffset="31558.0277">19448 889 434 0,'0'-3'138'0,"0"3"7"15,0 0-111-15,0 4-14 0,-2 8-1 16,-3 8-19-16,-2 7 7 0,3 3-14 16,1 7 7-16,2 2-7 0,1-4-5 15,0 0 0-15,5-1-9 0,-1 0-6 16,6-3-15-16,3-3-34 0,4-1-46 15,3-5 12-15,2-4-8 0</inkml:trace>
  <inkml:trace contextRef="#ctx0" brushRef="#br0" timeOffset="31936.0856">19803 1157 445 0,'0'-5'142'15,"-2"5"-6"-15,-3 0-108 0,-1 6-20 16,-7 4-16-16,1 1-12 0,-2 3 0 16,1 3-8-16,-1-3-1 0,9 3 1 15,1-2 2-15,4 1 5 0,0-2 14 16,5-1-2-16,0-1 18 0,5-3 6 0,1 0-2 15,-1-6 13-15,2-3-4 0,0-4-1 16,1 4-7-16,-3-8 1 0,-5-1-9 16,-1-1-6-16,-4 1 0 0,3 0 0 15,-3-3-6-15,-3 1-1 0,3-2-1 16,-3 4 1-16,3-5 7 0,4 7 0 16,1-1 0-16,5 4 7 0,2 0 1 15,4 3-1-15,4 1-7 0,6 0 6 0,3 3-6 16,-2-1 0-16,0 3-28 0,-2-2-31 15,-2 1-77-15,-2 0-35 0</inkml:trace>
  <inkml:trace contextRef="#ctx0" brushRef="#br0" timeOffset="32108.6263">20033 1121 388 0,'14'6'109'15,"6"2"27"-15,-2-1-107 0,2 4-15 16,1 4-7-16,-1-1 1 0,-3-1-8 16,-2-1 0-16,-1-6-8 0,-7-4 1 15,0-7-43-15,7 5-87 0,-4-5-31 16</inkml:trace>
  <inkml:trace contextRef="#ctx0" brushRef="#br0" timeOffset="32257.2301">20489 1179 299 0,'34'20'71'15,"-1"5"30"-15,6 8-33 0,6 6-14 16,2 6-5-16,-1 0-22 0,-4-1-13 16,5 3 1-16,-9 2-9 0,1-3-6 15,-5 4 0-15,-1 2 0 0,-10-4 0 0,-3-8-13 16,-5-5-16-16,-6-7-70 0,-9-9-30 16,0-8-16-16</inkml:trace>
  <inkml:trace contextRef="#ctx0" brushRef="#br0" timeOffset="33153.8305">18397 2036 424 0,'0'-11'131'15,"-2"1"12"-15,-4 3-118 0,-4 4-4 16,-1 3-14-16,-2 0-7 0,-1 3 0 16,0-1 0-16,0 4-7 0,1 4 7 15,2 3 0-15,3 3 0 0,4-2 0 16,4 4 0-16,0-4 7 0,0 0 1 16,8 0 4-16,6 1 7 0,-1 0-5 15,3 2-3-15,2-5 3 0,1 0-3 16,-1-2-4-16,1 2-7 0,-1-4 5 15,3-1-5-15,-1-2 0 0,1-5 0 0,1 0 0 16,-5-5 0-16,-2-2 0 0,-1-1 0 16,-5-2-5-16,-3-4 5 0,0-2-7 15,-6-6 2-15,0-5 5 0,1-4-6 16,-7 0-1-16,1 0 7 0,2 8-7 16,-4 0 1-16,1 6-6 0,-1 3 12 0,0 1-7 15,-2 0 0-15,0 4 7 0,-1 1-7 16,-1 2 7-16,3-1 0 0,-1 5 0 15,2 2 0-15,4 0 0 0,3 0 7 16,0 0-7-16,0 7 7 0,2 0 0 16,7 7 0-16,0 2-2 0,2 2 1 15,1 5 1-15,0-1 0 0,0 0-7 16,0 1 0-16,0-1 0 0,0-4-14 0,4-1 3 16,-4-3-17-16,7 0-17 15,-2-3-53-15,2-1-54 0,-2-1-30 0</inkml:trace>
  <inkml:trace contextRef="#ctx0" brushRef="#br0" timeOffset="33546.1059">18898 2082 497 0,'18'-28'157'0,"-4"1"-14"16,-7 12-125-16,0 6-11 0,-4 3-14 0,-3 6-11 15,0-6-3-15,-3-1 4 16,3 3-11-16,-3-1 14 0,3-3 1 0,-4 1 7 16,4 3 6-16,-2 0 0 0,2 4 6 15,-5 0-6-15,-2 0 7 0,0 0-1 16,-5 7-6-16,-1 3 6 0,1-2 2 15,-1 5-8-15,3 1 0 0,2 4 0 16,4-1 7-16,0 2-7 0,4 2 0 0,4-1 0 16,6-4 6-16,2-2 1 0,4-3 1 15,5-3 4-15,-2 1 0 0,0-2 2 16,3 0-2-16,4-1-6 0,2 1 1 16,1-3-7-16,-3-1 0 0,0-3 0 15,-8 0-13-15,5 0-6 0,-1 0-12 16,-2-6-52-16,-2-2-62 0,6 2-55 15</inkml:trace>
  <inkml:trace contextRef="#ctx0" brushRef="#br0" timeOffset="33811.4451">19208 1803 341 0,'0'0'83'16,"0"4"32"-16,0-4-61 0,0 9-21 15,3 0-26-15,-1 3-7 0,3 5 9 16,0 1-9-16,4 2 6 0,3 6-6 16,2-1 6-16,-1-1 2 0,2 0-8 15,2 2 0-15,1 1 7 0,-2-6-7 16,3 4 0-16,3-2-7 0,-4-5-29 15,-2-6-51-15,2 2-28 0,-3-7-31 0</inkml:trace>
  <inkml:trace contextRef="#ctx0" brushRef="#br0" timeOffset="34242.6013">19771 2014 415 0,'4'-9'124'16,"-4"2"20"-16,0 3-110 0,-4 1-20 15,-6 2-7-15,-2 1-14 0,-3-3-1 16,1 3 2-16,0 0 6 0,-1 3-6 16,1 1-1-16,2 3 7 0,-1-2-6 0,2 6 6 15,2-3 0-15,4 3 6 0,-1-3-6 16,6 2 7-16,0-2-1 0,4 2 0 15,1 0 2-15,4-2-1 0,0-2-7 16,0 1 6-16,1-1-6 0,0-3 0 16,0 0 0-16,2-3 0 0,1 0 0 15,2 0-6-15,-3 0 6 0,1-7 0 16,0-4 0-16,-4-3 0 0,-3 0 0 16,1-4 0-16,-3 0 0 0,-2 5 0 0,-2 1 0 15,0 3 0-15,0 2 0 0,4 3 0 16,1-1 0-16,-1 5 0 0,2-3 0 15,2 3 0-15,-1 0 0 0,1 3 0 16,3-3 0-16,1 2 0 0,-4-2 0 16,6 5 0-16,1-1-7 0,-1-1-7 15,4 1-5-15,0 0-25 0,-3 1-38 0,-4-3-45 16,0-2-29-16</inkml:trace>
  <inkml:trace contextRef="#ctx0" brushRef="#br0" timeOffset="34516.8681">19942 1969 321 0,'0'0'76'0,"0"-4"33"0,5 4-43 16,7-3-21-16,2 0-14 0,2 0-17 0,4 3 0 15,0-2 8-15,2-1-9 0,-2 1-7 16,5 2 0-16,-1 0 2 0,0-3-1 16,-1 3-1-16,2-5-6 0,-8 1-6 15,3 1 6-15,-2-3 0 0,-2-2 0 16,-1 4 0-16,-3-2 0 0,-2 0 0 15,-3 0 0-15,1 3 0 0,-2 3 0 16,3 0 0-16,3 5 0 0,1 9 0 16,2 7 0-16,3 6 6 0,5 12 1 0,1 10 1 15,9 4-1-15,0 7-2 0,2 5 0 16,1-7 2-16,5 2-7 0,-4 1-7 16,1-5-25-16,0-3-112 0,-4-3-86 15</inkml:trace>
  <inkml:trace contextRef="#ctx0" brushRef="#br0" timeOffset="35213.04">20448 2602 379 0,'-9'-12'102'0,"-3"8"25"0,1 4-93 15,1 0-22-15,-3 4-4 0,-1 6-16 0,3 0 8 16,2 3-6-16,-3 1 0 0,5-3 6 15,-1 1-9-15,5 2 9 0,2 0 0 16,6 3 9-16,-5-1 3 0,12-2 3 16,1 1-1-16,1-1 7 0,-2 2-8 15,4-2 1-15,2 0-1 0,1-7-13 16,-3 0 7-16,2-7-7 0,-2-5 0 16,0-3 0-16,-2-8 0 0,-1-3 0 15,-3-3 0-15,-6-1 0 0,-4-3 0 0,0 2-7 16,1-3 7-16,-5-3 0 0,-3 2 0 15,-4 0 0-15,-1-2 0 0,-3 6 0 16,-3-4 0-16,-2 5 0 0,5 3 0 16,-1 4 0-16,2 4 0 0,4 8 0 15,5 1-6-15,-1 3 6 0,6 6 0 16,0 5 0-16,0 4 0 0,0 6 6 16,7 4 1-16,0-1 1 0,3 2-1 0,1 2-2 15,4 0 0-15,2 2 9 0,4 1-14 16,-2-4 7-16,-2-2-7 0,4-1 0 15,-4 0-7-15,1 1-7 0,0-2-3 16,-2-3-19-16,3-3-25 0,-3-5-38 16,3-5-40-16,-2-5-7 0</inkml:trace>
  <inkml:trace contextRef="#ctx0" brushRef="#br0" timeOffset="35507.3068">20774 2730 388 0,'1'-9'109'0,"2"-2"36"0,3 0-96 16,-3 2-29-16,-1-1-8 0,-2 0-12 0,0-2 0 15,3 1 0-15,-3 1 0 16,-3-2 0-16,3 5 0 0,-4 5 0 0,0 2 0 16,-2 0 0-16,-1 2 0 0,-2 4 0 15,2 1 8-15,2 6-8 0,5 1 7 16,0 2-1-16,-1 2 9 0,5 2-8 15,4-2-2-15,0 3 0 0,5-4 2 16,0 2 0-16,3 2 0 0,2-4-7 16,1-3 7-16,0-4-7 0,-1-4 0 0,-1-6 5 15,-1 0-10-15,1 0 5 0,-3-9-14 16,8 2-10-16,-4-3-31 0,-1-7-93 16,-3-3-74-16</inkml:trace>
  <inkml:trace contextRef="#ctx0" brushRef="#br0" timeOffset="35726.0674">20996 2407 341 0,'0'0'83'0,"2"13"48"0,4 2-38 15,-1 5-58-15,1 6-20 0,1 2-9 16,1 1 1-16,2 0-7 0,3 1 0 15,2 1 6-15,1 0-6 0,-1-2 0 0,-1-4 0 16,-2 2-6-16,-1-3-1 0,-3-3-6 16,-4-2-24-16,1-4-45 0,3-4-56 15,-1-5-7-15</inkml:trace>
  <inkml:trace contextRef="#ctx0" brushRef="#br0" timeOffset="36327.5954">21399 2637 445 0,'7'-11'142'16,"-3"0"2"-16,-4 0-116 0,-2 6-16 16,-3 0-7-16,-5-1 2 0,-5 1-7 15,-6 2 0-15,4-1 0 0,-4 4 0 16,1 0 0-16,-1 0-7 0,6 0 7 0,-1 6 0 15,5 2 0-15,6 1 0 0,5 4 7 16,0 4-7-16,2-5 7 0,9-1-7 16,-1 2 7-16,-1 1-7 0,3-1 7 15,0 0-7-15,-1-3 0 0,1-4-7 16,-2-4 7-16,0-2-7 0,0 0-7 16,0-2 9-16,-6-2-7 0,0-3 4 15,-1-6 1-15,1 0 7 0,-3-1-6 16,3 0 6-16,-2 3 0 0,3 1 0 15,-3 4 0-15,1 2 0 0,4 4 6 0,0 0-6 16,3 0 0-16,2 0 0 0,0 5 0 16,-1-2 0-16,3 1 0 0,-2-4 0 15,-7 0 0-15,4 4 0 0,1 0 0 16,0-4-6-16,-3 0-9 0,1 0-4 16,-1-3-31-16,0 3-17 0,-1-5-67 15,1-4-30-15,-1 2 118 0,-1 0 10 0,1-2 21 16,-2 4 0-16,0 2 30 0,1 0 11 15,-1-1 77-15,3 4-54 0,-1-3 15 16,6-1-9-16,-1 4-5 0,4-2-10 16,-3 2-11-16,4 0-4 0,-2-3-10 15,4 3-1-15,4-3-14 0,3 3 7 16,0-4 0-16,5 4 8 0,1-3-2 0,-5 3 0 16,4 2 8-16,2 4 0 0,1 6 3 15,0 7-3-15,7 9 4 0,-3 3-7 16,2 5-8-16,2 8 1 0,0 7 4 15,-5-5-15-15,-4 5-8 0,-5 0-10 16,-6-7-24-16,-5-8-111 0,-4-7-121 16</inkml:trace>
  <inkml:trace contextRef="#ctx0" brushRef="#br0" timeOffset="37135.7817">20326 3399 321 0,'-10'-4'76'15,"-1"0"33"-15,-3 4 11 0,-1 0-104 0,-1 6-10 16,-1 0-6-16,-2 0-6 0,4 1 6 16,5-2-9-16,1 0 2 0,3-3 7 15,6 3-9-15,0-1 9 0,0-1 9 16,4 1 7-16,7 0-10 0,0-1 8 16,8 2 0-16,3-2 8 0,4 0-16 15,-1-3 1-15,2 0-1 0,0 0 0 16,-4 0-6-16,0-5 0 0,3 0 0 0,-3-2 0 15,-5 0 0-15,-2-4 0 0,-3-3 0 16,-8-2 0-16,-2-3 0 0,-3-6 0 16,-4 1 0-16,-3 2 0 0,-5-2 0 15,-3 0 0-15,-1 2 8 0,-2-1-8 16,1 0 0-16,0 2 0 0,-1 2 0 16,0 3 0-16,1 5 0 0,1 8 0 15,4 3 7-15,2 0-1 0,3 13 1 0,2 2 1 16,5 4 4-16,4 6 7 0,0 3-5 15,4-4-3-15,6 4 3 0,1 4-8 16,1-2-1-16,0-1 2 0,2 2-7 16,2-3 5-16,-2 0-5 0,3 0-5 15,-1-6 5-15,2-3-12 0,-2-2-1 16,-3-6-12-16,-1-4-21 0,4 3-63 16,-4-7-44-16,-2 0-37 0</inkml:trace>
  <inkml:trace contextRef="#ctx0" brushRef="#br0" timeOffset="37425.0655">20671 3454 481 0,'0'-8'152'0,"6"2"-2"0,-2 3-118 0,2 3-12 16,-1-4-8-16,0-1-12 0,2-3 0 15,1-3 0-15,0 1 0 0,0-1 0 16,-3 1 0-16,0 2 0 0,-5 2 0 15,0-1 0-15,-5 3-7 0,2 1 7 16,-2 3 0-16,0 0 0 0,2 4-5 16,-2 4 5-16,2 3 0 0,3 5 0 15,0 0-6-15,6 3 6 0,0 1 0 16,3-1 0-16,-1 1 0 0,3 2 0 0,1-3 0 16,2-7 0-16,-3 3-7 0,7-1 0 15,-2-1 1-15,3-4-6 0,-2-1-9 16,2-3-32-16,-6-5-91 0,0 0-82 15</inkml:trace>
  <inkml:trace contextRef="#ctx0" brushRef="#br0" timeOffset="37613.5367">20906 3180 489 0,'10'21'153'0,"6"6"-5"0,-2 6-116 0,-1 5-19 16,-4-2-13-16,4 0-6 0,-2 6-19 15,1 1-28-15,2-3-98 0,4-2-88 16</inkml:trace>
  <inkml:trace contextRef="#ctx0" brushRef="#br0" timeOffset="38093.6222">21302 3397 415 0,'0'-6'132'16,"0"1"12"-16,0 5-104 0,0 0-20 16,0 11-12-16,-3-4-8 0,-2 2 0 15,-4-2 0-15,-3 4 0 0,0-5 0 16,1 3 0-16,0 1 7 0,2 2-7 15,5-3 0-15,-2 3 0 0,6-4 5 0,0 3 0 16,0 3 2-16,6 1 0 0,1-1 0 16,3-3 0-16,1 0-7 0,-1-3 5 15,1-6-5-15,1 4 0 0,-1-6-5 16,-3 6-2-16,0-6 0 0,0-6-7 16,-3-2 9-16,-3-2-7 0,2-5 4 15,-4 0-5-15,0 1 13 0,3 0-7 0,0-1-1 16,-1 6 8-16,1-2 8 0,4 1-8 15,5 1 7-15,0-2-7 0,8 3 6 16,5 0 1-16,2 3 1 0,1-1 4 16,2 3 0-16,-2-2 2 0,3 5 4 15,-4 0 2-15,1 0-3 0,0 0 6 16,-1 0-4-16,-2 1-2 0,3-1-5 16,1 0 0-16,0 4-7 0,3-4-5 15,-2 0 5-15,0 2 6 0,1 3 9 16,1 5 9-16,3 12 1 0,7 8 4 0,3 10 2 15,10 14-3-15,4 13-6 0,4 17-5 16,4 14-14-16,-7 11-16 0,1 4-32 16,-3 1 44-16,-5-9-183 0,-9-11-185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8-28T20:30:06.14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2267 7764 243 0,'3'-6'46'16,"-3"2"18"-16,0 0 7 0,0 1-24 15,0 3-12-15,0-4-10 0,0 4-1 0,0 0-7 16,0 0-2-16,0 0-9 0,0 0 1 16,-3 0 10-16,3 0-8 0,-4 0-9 15,4 4 7-15,0-2 2 0,-3-2-3 16,3 2 8-16,-1 4-7 0,1 0 0 16,0 3 0-16,-6 3 1 0,3 1-1 15,-1-4-1-15,1 3 1 0,-3-3-7 0,6 0 0 16,-2 2 6-16,-1 3-6 0,3-4 6 15,0 1-6-15,0-2 8 0,2 2-1 16,-2-4-7-16,4 1 6 0,1 2-6 16,-5 1 7-16,-5 0-7 0,4 1 8 15,4-1-8-15,-3-1 0 0,-4 1 7 16,1-2-2-16,3 0 0 0,0 4-5 16,-2 0 7-16,2-3-7 0,-5 1 7 15,1 1-7-15,1-2 0 0,-4-2 0 16,2 5 7-16,1 1-7 0,2 0 0 0,-4 1 0 15,2 1 0-15,0-1 0 0,-2 0 0 16,0 1 0-16,-3-4 0 0,4 0 0 16,0-1 0-16,-1 2 0 0,2-6 0 15,0 3 0-15,1-1 0 0,0 1 0 16,2-4 0-16,1 5 0 0,0 0 0 16,-3-1 0-16,3 2 0 0,0 4 7 0,0-4-7 15,0 2 0-15,0 0 0 0,0 1 0 16,0-1 0-16,-6 0 0 0,4 0 0 15,-1 6 0-15,-3 1 0 0,2 2 0 16,1 5 0-16,1-5 0 0,0-1 0 16,2-2 0-16,0-1 0 0,-4-2 0 15,4 2 0-15,0 0 0 0,0-1 0 16,-1 1 0-16,1 0 0 0,0-3 5 16,0 0-5-16,0 2 0 0,6-1 0 0,-6 2 0 15,0 3 0-15,0 1 0 0,0-2 0 16,0 0 0-16,-4-2 0 0,3-1 0 15,1 0 0-15,-2-1 6 0,-1-1-6 16,2 1 0-16,1 0 0 0,-3 2 0 16,3 2 0-16,-6 1 0 0,3-3 0 15,-2 0 0-15,-1 1 0 0,2 0 0 0,1-1 0 16,1 3 0-16,2 3 0 0,0-3 0 16,0-2 0-16,0 2 0 0,0-5 7 15,0 2 0-15,0 0-1 0,0 3 6 16,3 0-2-16,2 1 1 0,-2 2 4 15,3-4-10-15,-4 2 1 0,-2 2-6 16,2 1 6-16,-2 2-6 0,-2 0 6 16,1 0-6-16,1-2 5 0,0-3-5 0,0-3 7 15,0 0-7-15,0 2 5 0,0 1-5 16,0 2 0-16,0 4 0 0,0-1 0 16,1 3 6-16,2 4-6 0,-3-1 0 15,0-1 0-15,0 2 0 0,5-4 0 16,-5-5 0-16,-2-1 0 0,-1 1 0 15,3-3 0-15,-4 2 0 0,1-1 0 0,-4 3 0 16,3 2 0-16,1 4 0 16,-2 1 0-16,5 0 6 0,0 1-6 0,4-5 0 15,-1 0 0-15,0 0 0 0,-3 1 0 16,3 2 0-16,-3 1 0 0,0 4 0 16,0-2 0-16,3 0 0 0,-3 1 0 15,0-3 0-15,-1-3 0 0,7 0 0 16,-6-2 0-16,0 3 0 0,0 3 5 15,0 4-5-15,0-6 5 0,-1 9 6 0,1-1-5 16,0-2-1-16,0-3 0 0,0 7-5 16,0-8 0-16,-1 4 0 0,1 3 0 15,-4 5 0-15,4-3 0 0,0 3 0 16,-1-4 0-16,1-1 4 0,0-4-4 16,5 3 0-16,-5 0 0 0,4 3 0 15,-4 1 0-15,0-1 0 0,0 0 0 16,0-7 0-16,-4-2 0 0,4-1 0 0,0-1 0 15,0 2 0-15,0 5 0 0,0 1 0 16,3 2 0-16,-2 2 0 0,3-5 0 16,3-2 0-16,-3-1 0 0,5-1 0 15,-5 3 0-15,-1 1 0 0,-3 1 0 16,5-2 0-16,0-1 0 0,-1-6 5 16,1 1-5-16,-2-4 0 0,2-5 5 15,2-1 2-15,-2 1-1 0,1 0 0 16,0 0 4-16,-2 4-5 0,-2 1 0 0,2-1 5 15,0 0-5-15,-1 1-1 0,0-2 1 16,2-8 0-16,-5 2-5 0,3 1 5 16,0-3 0-16,-3-2-5 0,6 2 0 15,-2-1 0-15,-3-3 5 0,3 0-5 16,1-1 0-16,-5-2 0 0,3-3 0 16,-3 1 0-16,2-4 4 0,-2-1-4 15,5 3 5-15,2 2 0 0,-4-3-1 0,0-1 5 16,6 1 0-16,-5-5 6 0,5 3-6 15,-4-4 0-15,8-1 0 0,-2 5 0 16,2-1 0-16,4-5-1 0,0 0 1 16,-2 5 0-16,2-5-5 0,0 1 4 15,-1-6 0-15,1 9 0 0,5 3 0 16,2 0 5-16,-6-7-5 0,4 0-4 16,2 11 4-16,2-9 2 0,-3-2-7 15,5-4 1-15,-3 5 1 0,-2 0-5 0,3 0 0 16,4-4 0-16,-2 4 3 0,2 0-3 15,3 6 4-15,0-6-4 0,4 5 3 16,5-4-3-16,7-1 5 0,1 1-5 16,3 3 4-16,-1 2-4 0,-4 1 4 15,4-1-4-15,3 1 4 0,0-1-4 16,1-2 0-16,0 1 4 0,-1 1-1 0,-3 0 0 16,5 1-3-16,2-3 5 0,3-1-5 15,-3-3 0-15,0 4 0 0,4-8 0 16,-6 1 0-16,9 3 0 0,3 1 0 15,-1 2 3-15,-3-3-3 0,6 0 0 16,-2 0 0-16,4 0 0 0,-1 4 0 16,-1-4 0-16,0-2 0 0,3 0 0 15,2-2 0-15,-2 5 0 0,5-1 4 0,1-5-4 16,-5 1 0-16,2 1 0 16,-2 6 0-16,3-3 3 0,1-9-3 0,-2 1 3 15,4 13 1-15,1-7 0 0,3-2 0 16,1-1-4-16,3 4 4 0,-3 8-4 15,10-3 0-15,1-4 0 0,-1 4 3 16,1 2-3-16,3 1 0 0,0-3 0 16,-6 0 0-16,2-4 0 0,2 0 0 0,-3-3 0 15,-2 0-3-15,-2 0 3 0,6-2 3 16,-6 0-3-16,1-3 0 0,-1 2 4 16,6 1 1-16,-4-1 1 0,2 2 1 15,4 5-4-15,3-3 0 0,-1-2 1 16,0 5-4-16,10 2 4 0,-3-3-4 15,-5 0 0-15,3 1 3 0,5 4-3 16,-11-1 0-16,2-8 0 0,3 1 0 0,0-2 0 16,-7-1 0-16,2 3 0 0,6-5 0 15,-8 4 0-15,-2 0 0 0,4-1 0 16,2-1 4-16,0 4-4 0,-2-1 3 16,-4 2-3-16,10-1 3 0,1 3 1 15,3-3-1-15,2 3-3 0,7 0 4 16,-21-1-4-16,-8 1 0 0,8-1 4 15,0 1-4-15,-1-3 0 0,14 0 0 0,3-2 3 16,-16-1-3-16,3 6 0 0,6-7 0 16,-12 6 0-16,1-4 4 0,6 1-4 15,1 1 0-15,-6 0 0 0,3 2 0 16,0 0 2-16,-2-4 2 0,-3 4-4 16,-2-2 3-16,7 0-3 0,-5 2 0 15,-1 0 3-15,0 1-3 0,5-4 0 16,-13-1 0-16,-1 5 3 0,0-1-3 15,-3-3 0-15,-2-3 0 0,2 5 4 0,-5-4-4 16,-2 2 4-16,1-1-4 0,-1 2 4 16,-3-1-1-16,0 4 0 0,1 1 1 15,-1-2 2-15,-4-4-6 0,0 5 4 16,-3-1 0-16,0 3-4 0,-9-8 0 16,0 3 3-16,2-1-3 0,-2 1 0 15,-2 0 0-15,-3 2 4 0,-6-7-4 0,-6 4 3 16,-4-3 0-16,5 3-3 0,-4 1 3 15,4-6 0-15,-1 0 0 0,-2 1 0 16,-8-1 1-16,-2 2-4 0,-6 0 3 16,-1 2-3-16,0 4 3 0,-1-4-3 15,-3 4 3-15,0-3-3 0,-1 0 0 16,-5-3 0-16,1 2 4 0,-1-2-8 16,-1 1 4-16,-2-1 0 0,-2-2 0 15,2-1 0-15,0 2 0 0,-2 1 0 0,0 1 0 16,2 5 0-16,-4-6 0 0,0 3 0 15,1-3 0-15,-1 1 0 0,-3-7-3 16,0 1 3-16,-4-6-3 0,0 3 0 16,1-2 3-16,-4 1-4 0,1-3 1 15,0-2 0-15,-1 1 3 0,-1-3-3 16,1 3 3-16,-2-5 0 0,-1 0 0 16,0-2 0-16,1-2 0 0,-1 0-3 15,3-2 0-15,0 0-4 0,1-4 4 0,0-4-1 16,-2 2-3-16,-1-3 0 0,1 2 1 15,-3 1 2-15,0-1 0 0,-1-3 0 16,0-1 1-16,2-2 3 0,-2-5-3 16,2 2 3-16,2 2 0 0,-5-2 0 15,-2 1 0-15,-2-3 0 0,-1-2 0 16,-6 0 0-16,4 1 0 0,-2-4 0 16,2 4 0-16,1 1 0 0,9-7 0 0,-2 1 0 15,2-1 0-15,0-1 0 0,-1 1 0 16,-2 6 0-16,-2-3-3 0,2 1 3 15,1-4 0-15,-1-6 0 0,2-2 0 16,0 2 0-16,-1 4-4 0,3-1 4 16,-2 5 0-16,3-2 0 0,2 1 0 15,-1 1 0-15,0 3 0 0,0 4 4 0,-2-5-4 16,-1-4 0-16,1 4 0 0,-1 0-4 16,-4-5 4-16,0 7 0 0,-5-6-2 15,0-3 2-15,-2-1-4 0,1-1 4 16,2-1 0-16,1 4 0 0,2-4-3 15,0-1 3-15,4-1 0 0,0 1 0 16,0 1 0-16,1 9 0 0,0-1-4 16,2 3-3-16,1-2-3 0,5 1-1 15,-1 2 1-15,1 3-3 0,2 3 1 0,-8 2 0 16,2-3 5-16,-1-3-3 0,1 2 5 16,-3-1-1-16,3-1 2 0,1 6 0 15,-2-4 0-15,-2 6 0 0,2-8 4 16,0 10-5-16,0-9 5 0,2 7 0 15,1 1 0-15,1 7 0 0,3-4 0 16,-4 12 5-16,1-2-5 0,3 0 0 16,-4-2 0-16,4 6 0 0,-3-6 0 0,-1 5 0 15,4 0 0-15,-5 0 0 0,5-3 0 16,0 4 0-16,-5 0 0 0,3 3 0 16,-4 2 0-16,6-1 0 0,-2 5 0 15,-1-5 0-15,0 1 0 0,3 5 0 16,0 0 0-16,0-1 0 0,0 4 0 15,0-1 0-15,-3-1 0 0,3-1 0 0,-4 5 0 16,1 2 0-16,-1 1 0 0,-3 3 0 16,2 0 0-16,-2-3 0 0,1 6 0 15,4-6 0-15,-2 3 0 0,-2 0 0 16,-2 0 0-16,-3 0 0 0,1 0 0 16,-2 0 0-16,5 0 0 0,-3 0 0 15,3-3 0-15,-5 3 0 0,2-2 0 16,-2-1 0-16,0-2 0 0,-4 2 0 0,0-5 0 15,-6-3 0-15,-2 0 0 0,-1 0 0 16,1-1 0-16,-4 2 4 0,-1 10-4 16,-2-6 0-16,-3 0 0 0,-3 1 0 15,6 0 4-15,0 2-4 0,1-5 0 16,0 0 0-16,-1-3 0 0,-3-2 4 16,-4 0-4-16,-9-1 0 0,1 1 0 15,-1 4 0-15,0-1 0 0,0-1 0 0,7 0 0 16,-6 1 0-16,2-1 0 0,-2 2 0 15,-1 4 0-15,-1 5 0 0,10-3 0 16,-5-1 0-16,2 3 0 0,3 1 0 16,-2 0 0-16,-13-5 4 0,4 5-4 15,-1 0 0-15,3 0 0 0,-1 0 0 16,7-3 0-16,-1 3 0 0,3-5 0 16,-8 2 0-16,-3-1 0 0,5 4 0 15,-3-2 0-15,0 2 0 0,2 0 0 0,3 0 0 16,-3-4 0-16,-1 4 0 0,-6-2 0 15,5 2 0-15,1-1 0 0,1 1 0 16,4-1 0-16,6 4 0 0,0 2 0 16,-5-5 0-16,-4 3 0 0,0 0 0 15,1 1 0-15,2 3 0 0,1-2 0 16,5 0 0-16,3-3 0 0,-6-2 0 16,-3 0 0-16,-5-1 0 0,3 1 0 0,-2 2 0 15,5-2 0-15,-2-1 0 0,5 1 0 16,-4 0 0-16,-2-1 0 0,-3 1 0 15,-3 0 0-15,-3 0 0 0,2-1 0 16,-5 1 0-16,-3-4 0 0,-1 2 0 16,0-5 0-16,-5 1 0 0,4 0 0 15,-1 0 0-15,4 1 0 0,-6 0 0 16,0-2 0-16,1 0 3 0,3 3-3 16,0 1 0-16,3 2 0 0,1-4 0 0,-3 5 0 15,-3 0 0-15,5 0 0 0,1 0 0 16,5 0 3-16,1 0-3 0,-4 1 0 15,-4 3 0-15,2-4 0 0,3 1 0 16,1 2 0-16,1-5 0 0,1 2 0 16,-2 0 0-16,-5 0 0 0,0-1 0 15,3 4 0-15,1-3 0 0,5 3 0 16,2-2 0-16,-1-1 0 0,-5 6 5 0,0-2-5 16,3 3 0-16,-3-2 0 0,7 1 0 15,2-1 0-15,-1-7 0 0,-4 2 0 16,-3 3 0-16,0-3 0 0,-1-1 0 15,1 1 0-15,1-5 0 0,1 5 0 16,0-5 3-16,-4 4-3 0,-1 0 0 16,3 0 4-16,2 1-4 0,2 2 0 0,2 0 0 15,5-2 3-15,-4 4-3 16,-7-4 0-16,5 3 0 0,1 2 3 0,-2-2-3 16,5 1 0-16,1-2 0 0,2 2 0 15,-3-2 0-15,-5-3 0 0,-5 1 0 16,8 3 0-16,-7-3 0 0,2-1 0 15,-2 1 0-15,8-1 0 0,-8 5 0 16,-1-6 0-16,4 5 0 0,5-1 0 16,-6-2 4-16,7 5-4 0,0-3 0 0,3-4 0 15,-5 2 0-15,-2 4 0 0,-4-5 0 16,6 4 0-16,-2-3 0 0,0 0 0 16,5-2 0-16,1 2 0 0,-6-1 4 15,-1 1-4-15,-2-1 0 0,1 1 0 16,2 0 4-16,-1 0-4 0,1-2 0 15,2 6 0-15,-4 0 0 0,-4-3 0 16,1 0 4-16,-1 3-4 0,-2-5 0 0,-1 5 0 16,2-5 0-16,-6-2 0 0,-2 1 0 15,2-3 0-15,0-1 0 0,-7 1 0 16,5-3 0-16,-6 0 0 0,-4 2 0 16,2-2 0-16,3 2 0 0,2 0 0 15,5 0 0-15,-6 1 0 0,3 0 0 16,5 3 0-16,1-3 0 0,-2 5 0 0,11 0 0 15,-1 0 0-15,-5-1 0 0,3 5 0 16,7-1 0-16,0-2 0 0,1-1 0 16,3 0 0-16,-2 0 0 0,-1-4 3 15,-5 1-3-15,6 3 0 0,-1-3 0 16,4 1 4-16,3 2-4 0,8 0 0 16,0 3 0-16,2-1 0 0,0-2 0 15,0 7 5-15,4-5-5 0,-2 4 0 0,6 0 0 16,1-2 0-16,5 0 0 0,-2 4 0 15,1-2 0-15,-3-3 0 0,-1 2 0 16,-3-5 3-16,-3 0 0 0,-3 0 4 16,3-1-4-16,0-3 4 0,2-1 0 15,-1-1 0-15,-1-2 0 0,2 2-4 16,-5-1 1-16,-1 2 0 0,6 3-4 16,0-2 3-16,3 4-3 0,3-2 0 15,2-1 0-15,-4 3 0 0,2-4 0 0,-2-1 0 16,-3 3 0-16,-1-1 0 0,5-1 0 15,-3 2 4-15,1-3-4 0,0 1 0 16,3-2 0-16,-3 0 0 0,0 0 0 16,-5 0 0-16,2-2 0 0,-9 6 0 15,6-2 0-15,-3 4 0 0,0-1 0 16,-5 1 0-16,3-1 0 0,-9 0 0 16,4-6 0-16,-2 1 0 0,2-4 0 0,-4 1 0 15,3 1 0-15,-6 2 0 0,1 2 0 16,-1-1 0-16,4-1 0 0,2 1 0 15,3 3 0-15,6 2 0 0,8 0 0 16,9 0-7-16,3 0-4 0,-1 2-17 16,3 4-19-16,3 2-17 0,3 4-28 15,2 0-124-15,-5 0-174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ceroute.org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ebd16b62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ebd16b62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bd16b62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bd16b62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fc9d1594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fc9d1594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ebd16b62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ebd16b62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bd16b62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bd16b62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bd16b62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ebd16b62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bd16b62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bd16b62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ebd16b62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ebd16b62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ebd16b62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ebd16b62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ebd16b62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ebd16b62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ffc9d1594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ffc9d1594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https://developer.oculus.com/blog/networked-physics-in-virtual-reality-networking-a-stack-of-cubes-with-unity-and-physx/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ebd16b62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ebd16b62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ebd16b62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ebd16b62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ebd16b62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ebd16b62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ebd16b62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ebd16b62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ebd16b62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ebd16b62e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fad6377b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fad6377b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ad6377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ad6377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fad6377b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fad6377b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ebd16b62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ebd16b62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ebd16b6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ebd16b6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561334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561334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ffc9d1594_1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ffc9d1594_1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fad6377b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fad6377b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fad6377b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fad6377b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fad6377b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fad6377b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ad6377b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fad6377b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fad6377b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fad6377b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fad6377b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fad6377b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ffc9d1594_1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ffc9d1594_1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fad6377b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fad6377b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fad6377b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fad6377b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bd16b6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bd16b6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fad6377b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fad6377b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www.traceroute.org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fad6377b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fad6377b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00638359d_39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00638359d_39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fad6377b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fad6377b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fad6377b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fad6377b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fad6377b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fad6377b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fad6377b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fad6377b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fad6377b1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fad6377b1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fad6377b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fad6377b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fad6377b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fad6377b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bd16b6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bd16b6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fad6377b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fad6377b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fad6377b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fad6377b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fad6377b1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fad6377b1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fad6377b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fad6377b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fad6377b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fad6377b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fad6377b1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fad6377b1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fad6377b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fad6377b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fad6377b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fad6377b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fad6377b1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fad6377b1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fad6377b1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fad6377b1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bd16b6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bd16b62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fad6377b1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fad6377b1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fad6377b1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fad6377b1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fad6377b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fad6377b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fc9d1594_1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fc9d1594_1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Packets are cars carrying people and goods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Hosts and end systems are the places people are, or where they want to be. Edge nodes on the network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Communication links are the connections that allow people to move from one place to another. Just like roads, links have different capacities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Transmission rate/bandwidth → theoretical # of cars per hour → # of lanes * speed limit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Throughput ~ actual # of cars per hour → bandwidth + reality (jams, crashes, etc)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Driveway is like your connection to your ISP, it’s what provides you with initial access to the road network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Just like roads all over the earth, most parts of the Internet are interconnected to each other</a:t>
            </a:r>
            <a:endParaRPr/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“darknet” is just parts of the internet that are more difficult to access (e.g. require off roading to get to)</a:t>
            </a:r>
            <a:endParaRPr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Packet switches and routers are the infrastructure that connects roads together and helps drivers figure out what path to take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ebd16b62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ebd16b62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ebd16b62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ebd16b62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55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BIG_NUMB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○"/>
              <a:defRPr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■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emf"/><Relationship Id="rId4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yes.nasa.gov/dsn/dsn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emf"/><Relationship Id="rId5" Type="http://schemas.openxmlformats.org/officeDocument/2006/relationships/customXml" Target="../ink/ink8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trek.com/online-calculator/binomial.aspx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4360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What is the Internet?</a:t>
            </a:r>
            <a:endParaRPr sz="4400"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3600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57000" y="3542760"/>
              <a:ext cx="2358000" cy="848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6920" y="3533760"/>
                <a:ext cx="237456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2048400" y="4225320"/>
              <a:ext cx="248760" cy="175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9040" y="4215960"/>
                <a:ext cx="2674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429120" y="4890240"/>
              <a:ext cx="22680" cy="61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200" y="4885560"/>
                <a:ext cx="35280" cy="7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Human Protocol						Computer Protocol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88" y="2016175"/>
            <a:ext cx="309562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813" y="1806625"/>
            <a:ext cx="35718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Infrastructure that provides services to applications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Web, VoIP, email, games, e-commerce, …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programming interface to applications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Hooks that allow sending and receiving to other programs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Provides services, analogous to postal service forwarding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Activity (~5 minutes)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Pair up with a neighbor and explain the role of </a:t>
            </a:r>
            <a:r>
              <a:rPr lang="en" b="1"/>
              <a:t>Hardware</a:t>
            </a:r>
            <a:r>
              <a:rPr lang="en"/>
              <a:t>, </a:t>
            </a:r>
            <a:r>
              <a:rPr lang="en" b="1"/>
              <a:t>Standards/Protocols, </a:t>
            </a:r>
            <a:r>
              <a:rPr lang="en"/>
              <a:t>and </a:t>
            </a:r>
            <a:r>
              <a:rPr lang="en" b="1"/>
              <a:t>Services</a:t>
            </a:r>
            <a:r>
              <a:rPr lang="en"/>
              <a:t> with regard to the Internet, and how they can be fit into the traffic analogy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Edge and Core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000" y="2346000"/>
            <a:ext cx="1979000" cy="26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types of hardware used in the Internet map onto another way of describing it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Edge: clients, servers (places where apps and data are)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Core: interconnected routers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Edge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Essentially any device you use is an Edge device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End systems, hosts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Edge router is the first router an edge device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ways to connect to an edge router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Residential access nets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Institutional access networks (school, company)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Mobile access networks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Differences?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Bandwidth, shared/dedicated, download/upload, ...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325" y="2060230"/>
            <a:ext cx="2188675" cy="298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00" y="2390763"/>
            <a:ext cx="6581775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Access: DSL (Digital Subscriber Line)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688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Shares existing phone line, voice split from data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&lt; 24 Mbps download, &lt; 2.5 Mbps upload (asymmetric)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084720" y="1421640"/>
              <a:ext cx="2463120" cy="1177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5720" y="1415520"/>
                <a:ext cx="2482560" cy="119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Access: DSL (Digital Subscriber Line)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Shares a single line by using different frequencies for different types of data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High-speed download in 50 kHz to 1 MHz band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Medium-speed upload in 4 kHz to 50 kHz band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Voice in 0 to 4 kHz band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DSL design for 5 to 10 mile connections to central office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Distance affects transmission over physical medium used (twisted-pair cables)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Access: Cable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existing cable TV infrastructure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&lt; 100 Mbps download, &lt; 10 Mbps upload (asymmetric)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Transmission medium: hybrid fiber coax (HFC)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463" y="2734950"/>
            <a:ext cx="7065076" cy="24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463" y="2734950"/>
            <a:ext cx="7065076" cy="24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Access: Cable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 cables between homes connecting to cable head end, unlike DSL which has dedicated lines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Every packet sent by head end travels to every connected home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Activity of other homes can affect your bandwidth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Access: Cable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Accomplished via frequency division multiplexing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200" y="1664800"/>
            <a:ext cx="5165599" cy="33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networking challenges were described in the assigned article?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7040" y="3335040"/>
              <a:ext cx="5078160" cy="1356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920" y="3329640"/>
                <a:ext cx="5089680" cy="136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063" y="2458075"/>
            <a:ext cx="6893874" cy="26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Access: LAN (Local Area Network)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devices than home systems, greater internal complexity for the institutional network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Supports very high transmission rates (10 Gbps+)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Home/Enterprise Access: WiFi</a:t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513" y="2743325"/>
            <a:ext cx="248602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 wireless access network connects end system to router (potentially via an access point / base station)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Wireless LAN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Range of ~100ft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802.1 b/g/n/ac protocols, different transmission rates</a:t>
            </a:r>
            <a:endParaRPr/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11 Mbps, 54 Mbps, 450 Mbps, 1.3 Gbps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WiFi cards, routers support specific set </a:t>
            </a:r>
            <a:br>
              <a:rPr lang="en"/>
            </a:br>
            <a:r>
              <a:rPr lang="en"/>
              <a:t>of protocols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113" y="2795200"/>
            <a:ext cx="280987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Wide-area Wireless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technology for wide-area networks (e.g. phones)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Range of 10+ km from cellular tower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Transmission speeds between 1 and 10 Mbps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Different protocols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3G, 4G, 4G LTE, 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Media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Several different types of “physical media” used to establish network connections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Twisted-pair copper wire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Coaxial cable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Fiber optics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Radio (Terrestrial/Satellite)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225" y="3168500"/>
            <a:ext cx="2281825" cy="186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Twisted-pair Copper Wire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Least expensive, most commonly used medium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insulated copper wires twisted around each other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Twisting reduces electrical interference from other nearby pairs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pairs can be twisted together into a single cable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rates range between 10 Mbps and 10 Gbps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Length of cable negatively affects data rate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Cables can be 100+ feet long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Ethernet cables are twisted-pair cables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Coaxial Cable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copper wires, but not twisted. Instead, one is inside of the other, separated by insulation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for cable connections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Carry multiple signals simultaneously </a:t>
            </a:r>
            <a:br>
              <a:rPr lang="en"/>
            </a:br>
            <a:r>
              <a:rPr lang="en"/>
              <a:t>on different frequencies</a:t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243" y="2827525"/>
            <a:ext cx="3130676" cy="21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100" y="2976699"/>
            <a:ext cx="3149400" cy="196444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Fiber Optics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Glass fiber carries light pulses, each one a bit of data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Light constrained by total internal reflections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High-speed transmission (10 Gbps to 10+ Tbps)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Travels at speed of light </a:t>
            </a:r>
            <a:r>
              <a:rPr lang="en" i="1"/>
              <a:t>in glass</a:t>
            </a:r>
            <a:r>
              <a:rPr lang="en"/>
              <a:t> (~200,000 km/s)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error rates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Immune to electromagnetic noise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Very low signal attenuation (up to 100 km)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cost (including infrastructure)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transmitters, switches, receivers, 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“Unguided” medium, signal carried in electromagnetic spectrum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Potential issues include reflection, interference, obstruction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Terrestrial microwave (45 Mbps channel)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WiFi (11 Mbps to 1.3 Gbps+)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Wide-area cellular (10+ Gpbs)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Satellite (kbps to 45 Mbps channel, high latency)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Geostationary vs. low orbit (vs. </a:t>
            </a:r>
            <a:r>
              <a:rPr lang="en" u="sng">
                <a:solidFill>
                  <a:schemeClr val="hlink"/>
                </a:solidFill>
                <a:hlinkClick r:id="rId3"/>
              </a:rPr>
              <a:t>interplanetary</a:t>
            </a:r>
            <a:r>
              <a:rPr lang="en"/>
              <a:t>)</a:t>
            </a:r>
            <a:endParaRPr/>
          </a:p>
        </p:txBody>
      </p:sp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563" y="544075"/>
            <a:ext cx="340042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Core</a:t>
            </a:r>
            <a:endParaRPr/>
          </a:p>
        </p:txBody>
      </p:sp>
      <p:sp>
        <p:nvSpPr>
          <p:cNvPr id="249" name="Google Shape;24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Mesh of interconnected routers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i="1"/>
              <a:t>Packet-switched network</a:t>
            </a:r>
            <a:endParaRPr i="1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Hosts break data into individual packets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Routers forward packets to next router</a:t>
            </a:r>
            <a:br>
              <a:rPr lang="en"/>
            </a:br>
            <a:r>
              <a:rPr lang="en"/>
              <a:t>along way to destination, till destination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Host: Send Packets of Data</a:t>
            </a:r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322" y="1342725"/>
            <a:ext cx="3483975" cy="20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7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Application creates message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Message broken into packets of length </a:t>
            </a:r>
            <a:r>
              <a:rPr lang="en" i="1"/>
              <a:t>L</a:t>
            </a:r>
            <a:r>
              <a:rPr lang="en"/>
              <a:t> bits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Transmitted into the network at transmission rate </a:t>
            </a:r>
            <a:r>
              <a:rPr lang="en" i="1"/>
              <a:t>R</a:t>
            </a:r>
            <a:endParaRPr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link capacity, aka bandwidth</a:t>
            </a:r>
            <a:endParaRPr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688" y="3944025"/>
            <a:ext cx="7286625" cy="10477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5398920" y="318960"/>
              <a:ext cx="2730960" cy="1252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2440" y="311400"/>
                <a:ext cx="2743920" cy="126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Covering Sections 1.1 - 1.3 today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Introduction to terminology and concepts that will be expanded later in the course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Big picture overview of the physical structure of networks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Mbps vs. MBps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Lowercase b = </a:t>
            </a:r>
            <a:r>
              <a:rPr lang="en" b="1" i="1"/>
              <a:t>bits</a:t>
            </a:r>
            <a:endParaRPr b="1" i="1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Uppercase B = </a:t>
            </a:r>
            <a:r>
              <a:rPr lang="en" b="1" i="1"/>
              <a:t>bytes</a:t>
            </a:r>
            <a:endParaRPr b="1" i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8 Mbps = 1 MBps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this course, we will assume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Kb = 1000 bits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Mb = 1000 Kb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Gb = 1000 Mb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...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40880" y="2716200"/>
              <a:ext cx="4830480" cy="2061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880" y="2703960"/>
                <a:ext cx="4852800" cy="208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Switching: Store and Forward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Packet switch waits till it has received the whole packet to begin sending to the next destination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Why?</a:t>
            </a:r>
            <a:endParaRPr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important implications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Adds to transmission latency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Have to store packets as they come in (memory buffer)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311700" y="262850"/>
            <a:ext cx="8520600" cy="43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Ignoring propagation delay, how long does it take for </a:t>
            </a:r>
            <a:r>
              <a:rPr lang="en" b="1"/>
              <a:t>packet 1</a:t>
            </a:r>
            <a:r>
              <a:rPr lang="en"/>
              <a:t> to get to the destination?</a:t>
            </a:r>
            <a:endParaRPr/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1 L/R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2 L/R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3 L/R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4 L/R</a:t>
            </a:r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675" y="3231775"/>
            <a:ext cx="6842099" cy="1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body" idx="1"/>
          </p:nvPr>
        </p:nvSpPr>
        <p:spPr>
          <a:xfrm>
            <a:off x="311700" y="262850"/>
            <a:ext cx="8520600" cy="43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Ignoring propagation delay, how long does it take for </a:t>
            </a:r>
            <a:r>
              <a:rPr lang="en" b="1"/>
              <a:t>packet 3</a:t>
            </a:r>
            <a:r>
              <a:rPr lang="en"/>
              <a:t> to get to the destination?</a:t>
            </a:r>
            <a:endParaRPr/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1 L/R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2 L/R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3 L/R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4 L/R</a:t>
            </a:r>
            <a:endParaRPr/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675" y="3231775"/>
            <a:ext cx="6842099" cy="1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body" idx="1"/>
          </p:nvPr>
        </p:nvSpPr>
        <p:spPr>
          <a:xfrm>
            <a:off x="311700" y="262850"/>
            <a:ext cx="8520600" cy="43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Ignoring propagation delay, how long does it take for </a:t>
            </a:r>
            <a:r>
              <a:rPr lang="en" b="1"/>
              <a:t>packet 1 </a:t>
            </a:r>
            <a:r>
              <a:rPr lang="en"/>
              <a:t>to get to the destination if we have </a:t>
            </a:r>
            <a:r>
              <a:rPr lang="en" b="1"/>
              <a:t>N total links</a:t>
            </a:r>
            <a:r>
              <a:rPr lang="en"/>
              <a:t>?</a:t>
            </a:r>
            <a:endParaRPr/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1 L/R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N * L/R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2N * L/R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N</a:t>
            </a:r>
            <a:r>
              <a:rPr lang="en" baseline="30000"/>
              <a:t>2</a:t>
            </a:r>
            <a:r>
              <a:rPr lang="en"/>
              <a:t> * L/R</a:t>
            </a:r>
            <a:endParaRPr/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675" y="3231775"/>
            <a:ext cx="6842099" cy="1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body" idx="1"/>
          </p:nvPr>
        </p:nvSpPr>
        <p:spPr>
          <a:xfrm>
            <a:off x="311700" y="262850"/>
            <a:ext cx="8520600" cy="43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Ignoring propagation delay, how long does it take for </a:t>
            </a:r>
            <a:r>
              <a:rPr lang="en" b="1"/>
              <a:t>packet 3 </a:t>
            </a:r>
            <a:r>
              <a:rPr lang="en"/>
              <a:t>to get to the destination if we have </a:t>
            </a:r>
            <a:r>
              <a:rPr lang="en" b="1"/>
              <a:t>N total links</a:t>
            </a:r>
            <a:r>
              <a:rPr lang="en"/>
              <a:t>?</a:t>
            </a:r>
            <a:endParaRPr/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N * L/R + 0 L/R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N * L/R + 1 L/R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N * L/R + 2 L/R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N * L/R + 3 L/R</a:t>
            </a:r>
            <a:endParaRPr/>
          </a:p>
        </p:txBody>
      </p:sp>
      <p:pic>
        <p:nvPicPr>
          <p:cNvPr id="293" name="Google Shape;2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675" y="3231775"/>
            <a:ext cx="6842099" cy="1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Switching: Store and Forward</a:t>
            </a:r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/>
              <a:t>General solution for transmission time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 packets of L bytes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 routers with transmission rate 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Switching: Store and Forward</a:t>
            </a:r>
            <a:endParaRPr/>
          </a:p>
        </p:txBody>
      </p:sp>
      <p:sp>
        <p:nvSpPr>
          <p:cNvPr id="305" name="Google Shape;30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/>
              <a:t>General solution for transmission time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 packets of L bytes</a:t>
            </a:r>
            <a:endParaRPr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 links with transmission rate R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Transmission delay = N*L/R + (P-1)*L/R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35800" y="1682280"/>
              <a:ext cx="4938120" cy="1195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6800" y="1677960"/>
                <a:ext cx="4959360" cy="121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Switching: Queuing delay, loss</a:t>
            </a:r>
            <a:endParaRPr/>
          </a:p>
        </p:txBody>
      </p:sp>
      <p:sp>
        <p:nvSpPr>
          <p:cNvPr id="311" name="Google Shape;311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arrival bit rate exceeds the transmission rate, then we have to buffer packets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Adds latency as packets wait in the queue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Packets can be dropped (lost) if the memory buffer fills up</a:t>
            </a:r>
            <a:endParaRPr/>
          </a:p>
        </p:txBody>
      </p:sp>
      <p:pic>
        <p:nvPicPr>
          <p:cNvPr id="312" name="Google Shape;31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2759850"/>
            <a:ext cx="81153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Switching: Routing Packets</a:t>
            </a:r>
            <a:endParaRPr/>
          </a:p>
        </p:txBody>
      </p:sp>
      <p:sp>
        <p:nvSpPr>
          <p:cNvPr id="318" name="Google Shape;318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 packet switched network, the router has to decide which is the next router it should send a packet to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Routing: determines source-destination route taken by packets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Routing can be done differently in different systems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 i="1"/>
              <a:t>is</a:t>
            </a:r>
            <a:r>
              <a:rPr lang="en"/>
              <a:t> the Internet?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0640" y="3161880"/>
              <a:ext cx="5271120" cy="1844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560" y="3156120"/>
                <a:ext cx="5291280" cy="185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Switching: IP Routing</a:t>
            </a:r>
            <a:endParaRPr/>
          </a:p>
        </p:txBody>
      </p:sp>
      <p:sp>
        <p:nvSpPr>
          <p:cNvPr id="324" name="Google Shape;324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Internet uses IP addresses for routing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104.62.113.162, or 192.168.1.12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Routers contain forwarding tables that map different outbound links to different destination addresses</a:t>
            </a:r>
            <a:endParaRPr/>
          </a:p>
        </p:txBody>
      </p:sp>
      <p:pic>
        <p:nvPicPr>
          <p:cNvPr id="325" name="Google Shape;3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457" y="2908995"/>
            <a:ext cx="3939076" cy="21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</a:t>
            </a:r>
            <a:endParaRPr/>
          </a:p>
        </p:txBody>
      </p:sp>
      <p:sp>
        <p:nvSpPr>
          <p:cNvPr id="331" name="Google Shape;331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Alternative to packet switching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Reserves an end-to-end pipeline between source </a:t>
            </a:r>
            <a:br>
              <a:rPr lang="en"/>
            </a:br>
            <a:r>
              <a:rPr lang="en"/>
              <a:t>and destination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 sharing with other users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Ensures you get full access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Resources will be wasted when you are idle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for traditional telephone networks</a:t>
            </a:r>
            <a:endParaRPr/>
          </a:p>
        </p:txBody>
      </p:sp>
      <p:pic>
        <p:nvPicPr>
          <p:cNvPr id="332" name="Google Shape;33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725" y="2533975"/>
            <a:ext cx="2914649" cy="24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9" name="Google Shape;3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42850"/>
            <a:ext cx="729615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Switching: Multiplexing</a:t>
            </a:r>
            <a:endParaRPr/>
          </a:p>
        </p:txBody>
      </p:sp>
      <p:sp>
        <p:nvSpPr>
          <p:cNvPr id="345" name="Google Shape;345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practice, doesn’t need dedicated </a:t>
            </a:r>
            <a:r>
              <a:rPr lang="en" i="1"/>
              <a:t>hardware,</a:t>
            </a:r>
            <a:r>
              <a:rPr lang="en"/>
              <a:t> just dedicated resources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Two options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Frequency domain multiplexing (e.g. radio stations)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Time domain multiplexing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97" y="0"/>
            <a:ext cx="77294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 vs. Circuit Switching</a:t>
            </a:r>
            <a:endParaRPr/>
          </a:p>
        </p:txBody>
      </p:sp>
      <p:sp>
        <p:nvSpPr>
          <p:cNvPr id="358" name="Google Shape;35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have advantages, disadvantages, however most systems today use packet switching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Under most circumstances, packet switching will result in better utilization of resources by more users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>
            <a:spLocks noGrp="1"/>
          </p:cNvSpPr>
          <p:nvPr>
            <p:ph type="body" idx="1"/>
          </p:nvPr>
        </p:nvSpPr>
        <p:spPr>
          <a:xfrm>
            <a:off x="311700" y="248650"/>
            <a:ext cx="8520600" cy="43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each user 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Uses 100 kb/s when “active”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Active for 10% of the time</a:t>
            </a:r>
            <a:endParaRPr/>
          </a:p>
        </p:txBody>
      </p:sp>
      <p:pic>
        <p:nvPicPr>
          <p:cNvPr id="364" name="Google Shape;3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800" y="0"/>
            <a:ext cx="4114200" cy="14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>
            <a:spLocks noGrp="1"/>
          </p:cNvSpPr>
          <p:nvPr>
            <p:ph type="body" idx="1"/>
          </p:nvPr>
        </p:nvSpPr>
        <p:spPr>
          <a:xfrm>
            <a:off x="311700" y="248650"/>
            <a:ext cx="8520600" cy="43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each user 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Uses 100 kb/s when “active”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Active for 10% of the time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highlight>
                  <a:srgbClr val="B6D7A8"/>
                </a:highlight>
              </a:rPr>
              <a:t>How many users can circuit switching support?</a:t>
            </a:r>
            <a:endParaRPr b="1">
              <a:highlight>
                <a:srgbClr val="B6D7A8"/>
              </a:highlight>
            </a:endParaRPr>
          </a:p>
        </p:txBody>
      </p:sp>
      <p:pic>
        <p:nvPicPr>
          <p:cNvPr id="370" name="Google Shape;37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800" y="0"/>
            <a:ext cx="4114200" cy="14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>
            <a:spLocks noGrp="1"/>
          </p:cNvSpPr>
          <p:nvPr>
            <p:ph type="body" idx="1"/>
          </p:nvPr>
        </p:nvSpPr>
        <p:spPr>
          <a:xfrm>
            <a:off x="311700" y="248650"/>
            <a:ext cx="8520600" cy="43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each user 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Uses 100 kb/s when “active”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Active for 10% of the time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many users can circuit switching support?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highlight>
                  <a:srgbClr val="B6D7A8"/>
                </a:highlight>
              </a:rPr>
              <a:t>What is the average utilization of the link?</a:t>
            </a:r>
            <a:endParaRPr b="1">
              <a:highlight>
                <a:srgbClr val="B6D7A8"/>
              </a:highlight>
            </a:endParaRPr>
          </a:p>
        </p:txBody>
      </p:sp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800" y="0"/>
            <a:ext cx="4114200" cy="14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>
            <a:spLocks noGrp="1"/>
          </p:cNvSpPr>
          <p:nvPr>
            <p:ph type="body" idx="1"/>
          </p:nvPr>
        </p:nvSpPr>
        <p:spPr>
          <a:xfrm>
            <a:off x="311700" y="248650"/>
            <a:ext cx="8520600" cy="43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each user 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Uses 100 kb/s when “active”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Active for 10% of the time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many users can </a:t>
            </a:r>
            <a:r>
              <a:rPr lang="en" b="1"/>
              <a:t>packet switching</a:t>
            </a:r>
            <a:r>
              <a:rPr lang="en"/>
              <a:t> support?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 simple answer, probabilistic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Can compute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binomial distribution</a:t>
            </a:r>
            <a:endParaRPr/>
          </a:p>
        </p:txBody>
      </p:sp>
      <p:pic>
        <p:nvPicPr>
          <p:cNvPr id="382" name="Google Shape;38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800" y="0"/>
            <a:ext cx="4114200" cy="14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/>
              <a:t>The hardware, standards, and services required to create </a:t>
            </a:r>
            <a:br>
              <a:rPr lang="en"/>
            </a:br>
            <a:r>
              <a:rPr lang="en"/>
              <a:t>a massively interconnected network of devices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Internet?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3"/>
          <p:cNvPicPr preferRelativeResize="0"/>
          <p:nvPr/>
        </p:nvPicPr>
        <p:blipFill rotWithShape="1">
          <a:blip r:embed="rId3">
            <a:alphaModFix/>
          </a:blip>
          <a:srcRect r="3521"/>
          <a:stretch/>
        </p:blipFill>
        <p:spPr>
          <a:xfrm>
            <a:off x="3862350" y="481000"/>
            <a:ext cx="52747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3"/>
          <p:cNvSpPr txBox="1">
            <a:spLocks noGrp="1"/>
          </p:cNvSpPr>
          <p:nvPr>
            <p:ph type="body" idx="1"/>
          </p:nvPr>
        </p:nvSpPr>
        <p:spPr>
          <a:xfrm>
            <a:off x="311700" y="426250"/>
            <a:ext cx="8520600" cy="4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Easily supports 35 users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</a:t>
            </a:r>
            <a:r>
              <a:rPr lang="en" baseline="-25000"/>
              <a:t>&gt;10 users</a:t>
            </a:r>
            <a:r>
              <a:rPr lang="en"/>
              <a:t> = 0.0004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</a:t>
            </a:r>
            <a:r>
              <a:rPr lang="en" baseline="-25000"/>
              <a:t>&lt;10 users</a:t>
            </a:r>
            <a:r>
              <a:rPr lang="en"/>
              <a:t> = 0.9982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64"/>
          <p:cNvPicPr preferRelativeResize="0"/>
          <p:nvPr/>
        </p:nvPicPr>
        <p:blipFill rotWithShape="1">
          <a:blip r:embed="rId3">
            <a:alphaModFix/>
          </a:blip>
          <a:srcRect r="3521"/>
          <a:stretch/>
        </p:blipFill>
        <p:spPr>
          <a:xfrm>
            <a:off x="3862350" y="481000"/>
            <a:ext cx="52747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64"/>
          <p:cNvSpPr txBox="1">
            <a:spLocks noGrp="1"/>
          </p:cNvSpPr>
          <p:nvPr>
            <p:ph type="body" idx="1"/>
          </p:nvPr>
        </p:nvSpPr>
        <p:spPr>
          <a:xfrm>
            <a:off x="311700" y="426250"/>
            <a:ext cx="8520600" cy="4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Easily supports 35 users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</a:t>
            </a:r>
            <a:r>
              <a:rPr lang="en" baseline="-25000"/>
              <a:t>&gt;10 users</a:t>
            </a:r>
            <a:r>
              <a:rPr lang="en"/>
              <a:t> = 0.0004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</a:t>
            </a:r>
            <a:r>
              <a:rPr lang="en" baseline="-25000"/>
              <a:t>&lt;10 users</a:t>
            </a:r>
            <a:r>
              <a:rPr lang="en"/>
              <a:t> = 0.9982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b="1"/>
              <a:t>What happens during </a:t>
            </a:r>
            <a:br>
              <a:rPr lang="en" b="1"/>
            </a:br>
            <a:r>
              <a:rPr lang="en" b="1"/>
              <a:t>the 0.04% of the time </a:t>
            </a:r>
            <a:br>
              <a:rPr lang="en" b="1"/>
            </a:br>
            <a:r>
              <a:rPr lang="en" b="1"/>
              <a:t>when &gt; 10 users are </a:t>
            </a:r>
            <a:br>
              <a:rPr lang="en" b="1"/>
            </a:br>
            <a:r>
              <a:rPr lang="en" b="1"/>
              <a:t>active simultaneously?</a:t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5"/>
          <p:cNvSpPr txBox="1">
            <a:spLocks noGrp="1"/>
          </p:cNvSpPr>
          <p:nvPr>
            <p:ph type="body" idx="1"/>
          </p:nvPr>
        </p:nvSpPr>
        <p:spPr>
          <a:xfrm>
            <a:off x="311700" y="426250"/>
            <a:ext cx="8520600" cy="4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happens if we </a:t>
            </a:r>
            <a:br>
              <a:rPr lang="en"/>
            </a:br>
            <a:r>
              <a:rPr lang="en"/>
              <a:t>have 150 users?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p&gt;10 users = 0.8986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p&lt;10 users = 0.0600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What effect will this</a:t>
            </a:r>
            <a:br>
              <a:rPr lang="en" b="1"/>
            </a:br>
            <a:r>
              <a:rPr lang="en" b="1"/>
              <a:t>have on the buffer?</a:t>
            </a:r>
            <a:endParaRPr b="1"/>
          </a:p>
        </p:txBody>
      </p:sp>
      <p:pic>
        <p:nvPicPr>
          <p:cNvPr id="400" name="Google Shape;400;p65"/>
          <p:cNvPicPr preferRelativeResize="0"/>
          <p:nvPr/>
        </p:nvPicPr>
        <p:blipFill rotWithShape="1">
          <a:blip r:embed="rId3">
            <a:alphaModFix/>
          </a:blip>
          <a:srcRect r="3521"/>
          <a:stretch/>
        </p:blipFill>
        <p:spPr>
          <a:xfrm>
            <a:off x="3862350" y="481000"/>
            <a:ext cx="52747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Packet switching is great for bursty data, where users aren’t constantly transmitting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Easier to share resources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 need to setup/tear down a circuit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Possible to get excessive congestion that prevents anyone from using the network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 protocols to handle congestion, ensure reliable data transmission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Unsolved problem how to guarantee bandwidth for audio/video apps using packet switched networks</a:t>
            </a:r>
            <a:endParaRPr/>
          </a:p>
        </p:txBody>
      </p:sp>
      <p:sp>
        <p:nvSpPr>
          <p:cNvPr id="406" name="Google Shape;406;p66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 vs. Circuit Switching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internet is a network of networks (of networks...)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End systems connect to Internet via an access ISP (internet service provider)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Access ISPs have to be interconnected to enable communication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Resulting networks evolved organically over time, driven by economics and national policies</a:t>
            </a:r>
            <a:endParaRPr/>
          </a:p>
        </p:txBody>
      </p:sp>
      <p:sp>
        <p:nvSpPr>
          <p:cNvPr id="412" name="Google Shape;412;p67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the Internet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38" y="816275"/>
            <a:ext cx="7226524" cy="41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8"/>
          <p:cNvSpPr txBox="1">
            <a:spLocks noGrp="1"/>
          </p:cNvSpPr>
          <p:nvPr>
            <p:ph type="body" idx="1"/>
          </p:nvPr>
        </p:nvSpPr>
        <p:spPr>
          <a:xfrm>
            <a:off x="311700" y="213125"/>
            <a:ext cx="8520600" cy="43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millions of access ISPs, how do you connect them?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9"/>
          <p:cNvSpPr txBox="1">
            <a:spLocks noGrp="1"/>
          </p:cNvSpPr>
          <p:nvPr>
            <p:ph type="body" idx="1"/>
          </p:nvPr>
        </p:nvSpPr>
        <p:spPr>
          <a:xfrm>
            <a:off x="311700" y="213125"/>
            <a:ext cx="8520600" cy="43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Fully interconnected??</a:t>
            </a:r>
            <a:endParaRPr/>
          </a:p>
        </p:txBody>
      </p:sp>
      <p:pic>
        <p:nvPicPr>
          <p:cNvPr id="424" name="Google Shape;42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113" y="703325"/>
            <a:ext cx="7549774" cy="4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0"/>
          <p:cNvSpPr txBox="1">
            <a:spLocks noGrp="1"/>
          </p:cNvSpPr>
          <p:nvPr>
            <p:ph type="body" idx="1"/>
          </p:nvPr>
        </p:nvSpPr>
        <p:spPr>
          <a:xfrm>
            <a:off x="311700" y="213125"/>
            <a:ext cx="8520600" cy="43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Connect through one global ISP?</a:t>
            </a:r>
            <a:endParaRPr/>
          </a:p>
        </p:txBody>
      </p:sp>
      <p:pic>
        <p:nvPicPr>
          <p:cNvPr id="430" name="Google Shape;43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20" y="680450"/>
            <a:ext cx="7652366" cy="43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1"/>
          <p:cNvSpPr txBox="1">
            <a:spLocks noGrp="1"/>
          </p:cNvSpPr>
          <p:nvPr>
            <p:ph type="body" idx="1"/>
          </p:nvPr>
        </p:nvSpPr>
        <p:spPr>
          <a:xfrm>
            <a:off x="311700" y="213125"/>
            <a:ext cx="8520600" cy="43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one global ISP is a viable business, there will be competition</a:t>
            </a:r>
            <a:endParaRPr/>
          </a:p>
        </p:txBody>
      </p:sp>
      <p:pic>
        <p:nvPicPr>
          <p:cNvPr id="436" name="Google Shape;43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07" y="666225"/>
            <a:ext cx="7447392" cy="43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2"/>
          <p:cNvSpPr txBox="1">
            <a:spLocks noGrp="1"/>
          </p:cNvSpPr>
          <p:nvPr>
            <p:ph type="body" idx="1"/>
          </p:nvPr>
        </p:nvSpPr>
        <p:spPr>
          <a:xfrm>
            <a:off x="311700" y="213125"/>
            <a:ext cx="8520600" cy="43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 we need to connect the global ISPs</a:t>
            </a:r>
            <a:endParaRPr/>
          </a:p>
        </p:txBody>
      </p:sp>
      <p:pic>
        <p:nvPicPr>
          <p:cNvPr id="442" name="Google Shape;44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65" y="675849"/>
            <a:ext cx="7578072" cy="43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450" y="127388"/>
            <a:ext cx="3543300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End systems/Hosts 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PCs, laptops, servers, phones, toasters, ...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Communication links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Fiber, copper, radio, satellite, …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Packet switches + routers 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(e.g. traffic lights, street signs, traffic cops, …)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50164"/>
          <a:stretch/>
        </p:blipFill>
        <p:spPr>
          <a:xfrm>
            <a:off x="572800" y="4261350"/>
            <a:ext cx="1486875" cy="7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2736" y="4000946"/>
            <a:ext cx="1513739" cy="104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2981" y="4616642"/>
            <a:ext cx="563493" cy="43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t="50164"/>
          <a:stretch/>
        </p:blipFill>
        <p:spPr>
          <a:xfrm>
            <a:off x="2173000" y="4269536"/>
            <a:ext cx="1486875" cy="7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3"/>
          <p:cNvSpPr txBox="1">
            <a:spLocks noGrp="1"/>
          </p:cNvSpPr>
          <p:nvPr>
            <p:ph type="body" idx="1"/>
          </p:nvPr>
        </p:nvSpPr>
        <p:spPr>
          <a:xfrm>
            <a:off x="311700" y="213125"/>
            <a:ext cx="8520600" cy="43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Regional networks may arise to connect access nets to ISPs</a:t>
            </a:r>
            <a:endParaRPr/>
          </a:p>
        </p:txBody>
      </p:sp>
      <p:pic>
        <p:nvPicPr>
          <p:cNvPr id="448" name="Google Shape;44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25" y="827525"/>
            <a:ext cx="7269149" cy="41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013" y="1004273"/>
            <a:ext cx="7119974" cy="39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74"/>
          <p:cNvSpPr txBox="1">
            <a:spLocks noGrp="1"/>
          </p:cNvSpPr>
          <p:nvPr>
            <p:ph type="body" idx="1"/>
          </p:nvPr>
        </p:nvSpPr>
        <p:spPr>
          <a:xfrm>
            <a:off x="311700" y="213125"/>
            <a:ext cx="8520600" cy="43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Major content providers may run their own networks to bring services close to users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5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Next Class</a:t>
            </a:r>
            <a:endParaRPr/>
          </a:p>
        </p:txBody>
      </p:sp>
      <p:sp>
        <p:nvSpPr>
          <p:cNvPr id="460" name="Google Shape;460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Read Sections 1.4 (including all sub-sections)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Complete 3 of the following problems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R1, R3, R5, R8, R11, R14</a:t>
            </a:r>
            <a:endParaRPr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Random students will be asked to share your answers to these problems at the start of the next class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450" y="127388"/>
            <a:ext cx="3543300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- Traffic analogy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End systems/Hosts 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Houses, stores, warehouses, hospitals, ...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Communication links 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Interstates, highways, roads, driveways, ...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Packet switches + routers 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Traffic lights, street signs, traffic cops, …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/>
          </a:blip>
          <a:srcRect b="50164"/>
          <a:stretch/>
        </p:blipFill>
        <p:spPr>
          <a:xfrm>
            <a:off x="572800" y="4261350"/>
            <a:ext cx="1486875" cy="7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2736" y="4000946"/>
            <a:ext cx="1513739" cy="104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2981" y="4616642"/>
            <a:ext cx="563493" cy="43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t="50164"/>
          <a:stretch/>
        </p:blipFill>
        <p:spPr>
          <a:xfrm>
            <a:off x="2173000" y="4269536"/>
            <a:ext cx="1486875" cy="7722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960120" y="3630600"/>
              <a:ext cx="3389040" cy="478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5440" y="3623040"/>
                <a:ext cx="3402720" cy="49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standards to facilitate communication between interconnected devices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Drive on the right side of the road, stop at red octagons, …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different protocols control sending and receiving of different messages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TCP, IP, HTTP, Skype, 802.11, …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Defined by different entities IETF and RFC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IETF: Internet Engineering Task Force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RFC: Request for comments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Protocols define: 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</a:t>
            </a:r>
            <a:r>
              <a:rPr lang="en" b="1"/>
              <a:t>format</a:t>
            </a:r>
            <a:r>
              <a:rPr lang="en"/>
              <a:t> of a message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</a:t>
            </a:r>
            <a:r>
              <a:rPr lang="en" b="1"/>
              <a:t>order </a:t>
            </a:r>
            <a:r>
              <a:rPr lang="en"/>
              <a:t>of messages sent and received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</a:t>
            </a:r>
            <a:r>
              <a:rPr lang="en" b="1"/>
              <a:t>actions taken </a:t>
            </a:r>
            <a:r>
              <a:rPr lang="en"/>
              <a:t>on transmitting or receiving a message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communication on the Internet is governed by protocols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Transmission Control Protocol (TCP)</a:t>
            </a:r>
            <a:endParaRPr/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Protocol to enable reliable communication between end systems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Internet Protocol (IP)</a:t>
            </a:r>
            <a:endParaRPr/>
          </a:p>
          <a:p>
            <a: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Protocol to communicate between routers and end systems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2072</Words>
  <Application>Microsoft Office PowerPoint</Application>
  <PresentationFormat>On-screen Show (16:9)</PresentationFormat>
  <Paragraphs>285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Proxima Nova</vt:lpstr>
      <vt:lpstr>Arial</vt:lpstr>
      <vt:lpstr>Spearmint</vt:lpstr>
      <vt:lpstr>What is the Internet?</vt:lpstr>
      <vt:lpstr>What networking challenges were described in the assigned article?</vt:lpstr>
      <vt:lpstr>Learning Objectives</vt:lpstr>
      <vt:lpstr>What is the Internet?</vt:lpstr>
      <vt:lpstr>What is the Internet?</vt:lpstr>
      <vt:lpstr>Hardware</vt:lpstr>
      <vt:lpstr>Hardware - Traffic analogy</vt:lpstr>
      <vt:lpstr>Standards</vt:lpstr>
      <vt:lpstr>Protocols</vt:lpstr>
      <vt:lpstr>Protocols</vt:lpstr>
      <vt:lpstr>Services</vt:lpstr>
      <vt:lpstr>Class Activity (~5 minutes)</vt:lpstr>
      <vt:lpstr>Network Edge and Core</vt:lpstr>
      <vt:lpstr>Network Edge</vt:lpstr>
      <vt:lpstr>Home Access: DSL (Digital Subscriber Line)</vt:lpstr>
      <vt:lpstr>Home Access: DSL (Digital Subscriber Line)</vt:lpstr>
      <vt:lpstr>Home Access: Cable</vt:lpstr>
      <vt:lpstr>Home Access: Cable</vt:lpstr>
      <vt:lpstr>Home Access: Cable</vt:lpstr>
      <vt:lpstr>Enterprise Access: LAN (Local Area Network)</vt:lpstr>
      <vt:lpstr>Home/Enterprise Access: WiFi</vt:lpstr>
      <vt:lpstr>Wide-area Wireless</vt:lpstr>
      <vt:lpstr>Physical Media</vt:lpstr>
      <vt:lpstr>Twisted-pair Copper Wire</vt:lpstr>
      <vt:lpstr>Coaxial Cable</vt:lpstr>
      <vt:lpstr>Fiber Optics</vt:lpstr>
      <vt:lpstr>Radio</vt:lpstr>
      <vt:lpstr>The Network Core</vt:lpstr>
      <vt:lpstr>Host: Send Packets of Data</vt:lpstr>
      <vt:lpstr>Terminology</vt:lpstr>
      <vt:lpstr>Packet Switching: Store and Forward</vt:lpstr>
      <vt:lpstr>PowerPoint Presentation</vt:lpstr>
      <vt:lpstr>PowerPoint Presentation</vt:lpstr>
      <vt:lpstr>PowerPoint Presentation</vt:lpstr>
      <vt:lpstr>PowerPoint Presentation</vt:lpstr>
      <vt:lpstr>Packet Switching: Store and Forward</vt:lpstr>
      <vt:lpstr>Packet Switching: Store and Forward</vt:lpstr>
      <vt:lpstr>Packet Switching: Queuing delay, loss</vt:lpstr>
      <vt:lpstr>Packet Switching: Routing Packets</vt:lpstr>
      <vt:lpstr>Packet Switching: IP Routing</vt:lpstr>
      <vt:lpstr>Circuit Switching</vt:lpstr>
      <vt:lpstr>PowerPoint Presentation</vt:lpstr>
      <vt:lpstr>Circuit Switching: Multiplexing</vt:lpstr>
      <vt:lpstr>PowerPoint Presentation</vt:lpstr>
      <vt:lpstr>Packet Switching vs. Circuit Switching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Packet Switching vs. Circuit Switching </vt:lpstr>
      <vt:lpstr>Structure of the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Before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Internet?</dc:title>
  <dc:creator>Dylan Mumm</dc:creator>
  <cp:lastModifiedBy>Dylan Mumm</cp:lastModifiedBy>
  <cp:revision>2</cp:revision>
  <dcterms:modified xsi:type="dcterms:W3CDTF">2018-08-28T20:51:58Z</dcterms:modified>
</cp:coreProperties>
</file>