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notesSlides/notesSlide17.xml" ContentType="application/vnd.openxmlformats-officedocument.presentationml.notesSlide+xml"/>
  <Override PartName="/ppt/ink/ink4.xml" ContentType="application/inkml+xml"/>
  <Override PartName="/ppt/notesSlides/notesSlide18.xml" ContentType="application/vnd.openxmlformats-officedocument.presentationml.notesSlide+xml"/>
  <Override PartName="/ppt/ink/ink5.xml" ContentType="application/inkml+xml"/>
  <Override PartName="/ppt/notesSlides/notesSlide19.xml" ContentType="application/vnd.openxmlformats-officedocument.presentationml.notesSlide+xml"/>
  <Override PartName="/ppt/ink/ink6.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7.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8.xml" ContentType="application/inkml+xml"/>
  <Override PartName="/ppt/notesSlides/notesSlide30.xml" ContentType="application/vnd.openxmlformats-officedocument.presentationml.notesSlide+xml"/>
  <Override PartName="/ppt/ink/ink9.xml" ContentType="application/inkml+xml"/>
  <Override PartName="/ppt/notesSlides/notesSlide31.xml" ContentType="application/vnd.openxmlformats-officedocument.presentationml.notesSlide+xml"/>
  <Override PartName="/ppt/ink/ink10.xml" ContentType="application/inkml+xml"/>
  <Override PartName="/ppt/notesSlides/notesSlide32.xml" ContentType="application/vnd.openxmlformats-officedocument.presentationml.notesSlide+xml"/>
  <Override PartName="/ppt/ink/ink11.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2.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13.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19:46:37.694"/>
    </inkml:context>
    <inkml:brush xml:id="br0">
      <inkml:brushProperty name="width" value="0.05292" units="cm"/>
      <inkml:brushProperty name="height" value="0.05292" units="cm"/>
      <inkml:brushProperty name="color" value="#FF0000"/>
    </inkml:brush>
  </inkml:definitions>
  <inkml:trace contextRef="#ctx0" brushRef="#br0">7207 2101 207 0,'-3'-4'23'0,"3"4"-10"15,0-6 22-15,0 6-24 0,3-6-1 16,-3 6 1-16,0-6-11 0,-3 3 11 16,3 3-1-16,0-4-10 0,0 4 10 0,0 0-20 15,-3 0-22-15,3 0 1 0,4 0-19 16</inkml:trace>
  <inkml:trace contextRef="#ctx0" brushRef="#br0" timeOffset="1618.1231">7207 1997 192 0,'0'0'15'0,"0"-3"21"0,0 3-11 0,0-3 6 15,0 0 1-15,0 2-2 0,0-4-3 16,0 2 9-16,0-1-15 0,0 2-3 16,0 2 0-16,0 0 7 0,0 3-9 15,0 0 1-15,0 1-1 0,0 3 8 16,0 1-10-16,0-2 1 0,-3 2 3 15,4 6-2-15,-9 1-4 0,5 2-4 16,3 4 6-16,0 4-7 0,0 2 8 16,-3-1-2-16,11-2-7 0,-1 1 0 0,-2-8 2 15,-1-1-1-15,-1-3-7 0,2 2 6 16,-5-2-6-16,3 0 0 0,-3-6 0 16,4 0-6-16,-4-6-15 0,6 3-42 15,-6-4-77-15,3 0-53 0</inkml:trace>
  <inkml:trace contextRef="#ctx0" brushRef="#br0" timeOffset="1938.5361">7296 2178 243 0,'0'-4'35'0,"-2"1"18"0,2 3-23 15,-7 0 6-15,7 5-9 0,-3-1 2 16,1 2-11-16,2 1 8 0,-2-2-9 16,2 1-9-16,0 0 9 0,0 1-17 0,0 4 0 15,0-3 8-15,0-1-8 16,6 1 0-16,-6 0 0 0,7-1 0 0,-6 0 0 15,-1-1 8-15,4-3-8 0,-4-3-8 16,4 0-8-16,2-3-9 0,-3-5-10 16,2 0-21-16,-5-3 2 0,5-1-18 15,-5 3 1-15</inkml:trace>
  <inkml:trace contextRef="#ctx0" brushRef="#br0" timeOffset="2296.8978">7349 2219 268 0,'4'9'63'0,"-4"-2"12"16,4-1-18-16,2 2-6 0,-3-1 7 15,3 0-30-15,-1-1 5 0,-2 2-12 16,2-6-6-16,-5-2-8 0,4 0-7 15,-4-2 7-15,-3-4-7 0,3-2 0 16,0 1 0-16,0 0 0 0,3-3 0 16,-3 1-7-16,4 1 7 0,-4-2-7 15,0 0 0-15,2 2-1 0,-2 2 8 0,0-2-6 16,0 2 0-16,0 4 6 0,0 2 0 16,3 0 0-16,-3 0 0 0,0 0 0 15,5 7 6-15,-2-1-6 0,1 1 0 16,0 0 6-16,0 0-6 0,-1 0 0 15,-1 1 0-15,1 0-12 0,1-1-22 16,-4 2-35-16,0-2-55 0,2-1-13 0</inkml:trace>
  <inkml:trace contextRef="#ctx0" brushRef="#br0" timeOffset="2912.6833">7518 2143 278 0,'0'-4'53'0,"0"4"31"0,-4 0-36 16,2 4-5-16,-5-4-2 0,2 0-9 16,-4 4-18-16,1 2 1 0,1-2 3 0,2-1-11 15,2 5-7-15,3 3 9 16,-3-4-9-16,3 2 6 0,0 0 0 15,6-1-6-15,-2-3 0 0,0 2 8 0,4-1-8 16,-2-3 0-16,1 1 0 0,-3-4 0 16,6 2 7-16,-5-2-7 0,1 0 0 15,-2-8-7-15,-1 5 7 0,-3-4-8 16,10 1-4-16,-8 0 12 0,6 1-9 16,-8-1 2-16,10 1 7 0,-2 0-9 15,-8 3 18-15,3 0-9 0,6 5 7 16,-9-3 8-16,2 2-1 0,-2 3 7 0,-2 0 0 15,2 3-2-15,2-2 2 0,-2 4 1 16,3 4-12-16,1 4 11 0,2-1-9 16,-1 8 1-16,1 0 0 0,-3 0-1 15,-3 6-2-15,0-3-4 0,1 1-1 16,-1-1 10-16,0-3-15 0,-3-8 5 16,-2 0-5-16,5-8 0 0,-6-1 6 15,5-6-6-15,-3 2 0 0,-3-4 0 0,0 0-6 16,-2 0 6-16,-5-8-20 0,1 0 4 15,4-2-21-15,2-1-61 0,0-1-64 16,5-2-62-16</inkml:trace>
  <inkml:trace contextRef="#ctx0" brushRef="#br0" timeOffset="3193.9603">7659 2226 278 0,'0'3'63'0,"0"1"11"16,0 0-18-16,4 2-5 0,1 3-1 15,0-2-22-15,2 3-2 0,-4 0-4 16,4-4-8-16,-3-6-7 0,-3 0-7 15,-1 0 7-15,7 0-7 0,-1-8 7 16,-2 0-7-16,1-2 0 0,-1 2-7 16,-2-2-7-16,-2 0-31 0,0 3-25 15,0-2-53-15,0 2-23 0</inkml:trace>
  <inkml:trace contextRef="#ctx0" brushRef="#br0" timeOffset="3647.1806">7883 2195 243 0,'0'-2'56'0,"0"2"15"16,0-5 4-16,0 5-6 0,-5 0-11 15,1 0-13-15,0 0 0 0,-4 0-16 16,-2 6-3-16,1-2-5 0,-1-1-8 16,-3 3 2-16,4-3-10 0,5 1 0 15,1 3-5-15,3 0 7 0,-5-1-7 16,5 1 0-16,0 0 7 0,4-3-7 15,-4 1 0-15,3-1 0 0,0 1 7 16,5-1-7-16,-4-4 0 0,3 0 0 0,0 0 0 16,3-4 0-16,-3-4 0 0,0 2 0 15,-1-1 0-15,1 1 0 0,-5 1 0 16,4 0 0-16,0 4 0 0,-2 1-7 16,0-4 7-16,-1 4 0 0,-3-3 0 15,4 3 0-15,-4-2 0 0,0 2-7 16,2 0-10-16,-2 0-18 0,0 0-54 15,3 0-56-15,3 3-42 0</inkml:trace>
  <inkml:trace contextRef="#ctx0" brushRef="#br0" timeOffset="4031.1375">8026 2243 243 0,'11'2'56'0,"-3"-2"24"0,-4 0-14 16,0-2 3-16,0-2-4 0,-4 1-27 15,5 0-1-15,0-2-15 0,-5 1 6 16,3 1-15-16,-3-1 1 0,0 1-1 16,0 3-6-16,-2-5 1 0,2 5-1 15,-5 0-7-15,2-2 5 0,3 4 0 16,-5 2-5-16,2-1 7 0,-3 3-7 16,3 0 7-16,1 0-7 0,0 0 0 15,2 2 7-15,0 0-7 0,1 2 7 0,3-1-2 16,-2 1 1-16,4 2 8 15,1 1-3-15,2 4 1 0,3-1-1 0,5 4 9 16,1 3-9-16,-1-2 1 0,0 2-7 16,-1 1 7-16,-5 1-6 0,-1-3 0 15,-2-2-6-15,-4-3 0 0,-1-3 5 16,-2-2-5-16,-1-2 0 0,-4-4 0 0,-1-3 0 16,-1 1 0-16,-1-4 0 0,-1 0-5 15,-1-4-1-15,-4 2-5 0,-5-3-13 16,-2-2-7-16,0 0-23 0,0-1-86 15,4 1-23-15,5-2-33 0</inkml:trace>
  <inkml:trace contextRef="#ctx0" brushRef="#br0" timeOffset="4413.9994">8196 2280 278 0,'2'-8'63'0,"3"2"20"15,-5-3-26-15,3 2-7 0,-3-1-2 16,-4 0-10-16,-1 0-7 0,2 1-10 15,-4 2 1-15,0 5-9 0,3-2 0 16,-2 2-7-16,1 5 9 0,1 2-9 16,2 4 9-16,-1 1-8 0,3 4-2 15,0 0 7-15,0-1-5 0,0 5-7 0,4-5 7 16,1-3 0-16,-3-2-2 0,3-1-5 16,2-2 6-16,1-3 1 0,3 1-7 15,5-5 7-15,2 2-7 0,-1-2 0 16,6 0-7-16,0-6-6 0,-1-5-25 15,0-4-91-15,-1-4-24 0,-5-9-37 0</inkml:trace>
  <inkml:trace contextRef="#ctx0" brushRef="#br0" timeOffset="4981.6044">8877 2288 268 0,'0'-5'73'0,"0"-2"1"0,0 1 0 16,-6 1-8-16,6 3-21 0,-6-3-12 16,-4 4-4-16,-3-2-15 0,-1 3 8 15,2 0-9-15,6 0-7 0,0 3 0 0,3 4 2 16,-3 0-1-16,6 1-7 0,-5-2 0 15,0 1 6-15,0-1-6 0,1 1 0 16,4 0 7-16,-3 1-7 0,3-1 0 16,3 1 0-16,2 0 0 0,1-2 0 15,-1 0 0-15,4 0 0 0,-3-4 0 16,2-2 0-16,0 0 0 0,-3-5 0 16,2 1 0-16,0-2 0 0,-3-1 0 0,2 1 0 15,1 2 0-15,-1 1 0 16,2-3 0-16,-1 2 0 0,-1 1 0 0,-2 0 0 15,0-2 0-15,-1 0 0 0,1 1 0 16,-1-2 0-16,1 0 0 0,-4 0 0 16,3 3 0-16,-3 3 0 0,3 0 0 15,-3 0 0-15,0 3-7 0,0 3-14 16,0 1-4-16,0 1-47 0,3 1-73 0,0-1-26 16</inkml:trace>
  <inkml:trace contextRef="#ctx0" brushRef="#br0" timeOffset="5380.0123">8945 2515 230 0,'8'24'48'0,"5"-3"15"0,2-3 20 0,-2 0-1 16,4-3-16-16,-3-1-21 0,-2-4-8 15,-1-2-8-15,-4-8-8 0,-7 0-8 16,0-6-7-16,0-1 2 0,-6-3-1 15,-1-3-7-15,0-1 0 0,-3-1 0 16,3-1 0-16,3-3 0 0,1 2 6 16,1-4-6-16,2 0 0 0,-2-2 0 15,2-1 0-15,0 0 0 0,0 3 0 0,0 2 0 16,2 1 0-16,-2 2 7 0,7-1-7 16,0 5 0-16,-7 1 0 0,9-1 0 15,-1 5 0-15,-3-1 0 0,5 2 0 16,-2 2 0-16,-3 4 0 0,-1 4 0 15,-2-1 8-15,1 5-8 0,-3-1 0 16,0 1 7-16,0 4-7 0,-4 2 0 16,0 0 0-16,0 0 5 0,2 1-5 0,-3-5 0 15,-7-3 0-15,1-1 0 0,-2 1 0 16,-2-6 0-16,-2 3 0 0,7-1 0 16,0 2-5-16,3-3-2 0,0-2-14 15,2 0-19-15,-2 0-58 0,5 0-39 16,2 0-27-16</inkml:trace>
  <inkml:trace contextRef="#ctx0" brushRef="#br0" timeOffset="5933.2849">9192 2537 243 0,'14'16'67'0,"1"2"2"16,-4-3-3-16,-1-5 11 0,-4-1-12 15,-6-4-10-15,0-5-21 0,0 0-6 16,0 0-9-16,0-6 2 0,0-1-6 16,0 0-15-16,-3-4 7 0,-2 0-2 0,-1-3-5 15,1 0 0-15,0-4 5 0,-1 0-5 16,3-7 0-16,-1 0 0 0,2-2 0 15,-1 6 0-15,3 1 7 0,0 8-7 16,0 0 0-16,6 0 0 0,0 3 0 16,1-1 0-16,0 1 7 0,0 5-7 15,-3 0 0-15,-1 2 0 0,0 2 0 16,0 0 0-16,-3 2 0 0,5 2 0 16,-5-1 0-16,-1 0 0 0,-3 5 0 15,1 1-7-15,-2 1 7 0,0 2 0 0,1 3 0 16,1-1 0-16,-1 6 0 0,-1-3 0 15,-2 1-7-15,2-2 2 0,-3-7-22 16,1-6-34-16,0-3-83 0,5 0-64 16</inkml:trace>
  <inkml:trace contextRef="#ctx0" brushRef="#br0" timeOffset="6162.005">9377 2112 299 0,'0'19'71'0,"-2"0"30"0,2 3-33 16,0-1-14-16,0-2-14 15,3 4-11-15,-3-1-8 0,3 0 0 0,-3 0-14 16,0-1-1-16,0 0-6 0,0-6 0 15,0-1-6-15,2-4-29 0,-2 0-33 16,0-6-69-16,0-1-35 0</inkml:trace>
  <inkml:trace contextRef="#ctx0" brushRef="#br0" timeOffset="6345.3884">9486 2304 310 0,'0'10'78'16,"2"2"31"-16,-2-1-43 0,3 0-21 16,-3 1-11-16,2-1-14 0,-2-7-13 0,0 1 0 15,0 1-7-15,0-6 0 0,3 0-14 16,-3 0-40-16,-2-2-65 0,2 0 9 16,3-2-12-16</inkml:trace>
  <inkml:trace contextRef="#ctx0" brushRef="#br0" timeOffset="6699.0272">9490 2237 207 0,'0'0'23'0,"3"0"15"0,-3 0-7 16,4 4-9-16,-1-4-12 0,-3 0 0 16,3 4-10-16,-3-4 0 0,3 0 12 15,-3 4-12-15,2-4 0 0,-2 2-12 16,6 0 12-16,1 1 0 0,3-1-10 15,-2 1 10-15,8 0-10 0,-2-1 10 0,0-2 0 16,-2 0 0-16,3 0 0 0,-7-2 10 16,-1 0-10-16,-2-2 22 0,-3 4-14 15,-2 0 10-15,0 0 0 0,3 0 9 16,-3 5 2-16,-4-2-1 0,-2 4-12 16,-1 0 1-16,-3 0 8 0,4 0-9 15,6 3 1-15,-3-4-2 0,-4 0-9 16,7 2 1-16,0 2 1 0,0-1 1 15,0 1-9-15,0 0 9 0,0 0-2 0,5-5-7 16,-3 1 9-16,3-2-9 0,2-1-9 16,-1-3 2-16,1 0-11 0,-1 0-11 15,-3-5-69-15,3 2-4 0,0-1-9 16</inkml:trace>
  <inkml:trace contextRef="#ctx0" brushRef="#br0" timeOffset="7080.888">9755 2327 243 0,'-3'0'35'16,"3"-3"18"-16,-7 0-23 0,3 0 6 0,-2 0-18 16,-1 3 12-16,0 0-22 0,0 3 2 15,0-3-2-15,0 3-8 0,3 4 0 16,2-6 10-16,2 5-10 0,-7 0 0 15,7 0 8-15,0 0-8 0,0-2 0 16,0-1 8-16,0 0-8 0,3-3 0 16,0 4 0-16,-1-4 9 0,3 2-9 15,0-2 8-15,4 0 0 0,-2 0 1 16,1 0-1-16,-1 0 0 0,-1 0 0 16,-1-4 9-16,0 4-10 0,6 0 7 0,0 2-7 15,1 3 10-15,0 0-8 0,1 2-2 16,-8 1 2-16,2-2-9 0,-2-1 6 15,1-2 0-15,0-3-6 0,3 4 8 16,-1-1-8-16,1-3-8 0,-2-4-4 16,1 1-22-16,-5-1-2 0,0-1-22 15,-3-1-3-15,3-1-13 0,-3 1-6 16,3 0-1-16</inkml:trace>
  <inkml:trace contextRef="#ctx0" brushRef="#br0" timeOffset="7258.8736">9904 2275 218 0,'0'-6'39'0,"0"2"25"16,3 2 3-16,0 2-2 0,-3 0 4 16,2 0-12-16,-2 0-3 0,3 0-25 15,-3 5-8-15,3 2 0 0,1 1-14 0,-1 3-1 16,0 2-6-16,0-4 6 0,1 4 2 16,-4 1-8-16,3-2 0 0,-3-4 0 15,0 2-14-15,0-6-20 0,0-4-32 16,0 0-70-16,-3 0-35 0</inkml:trace>
  <inkml:trace contextRef="#ctx0" brushRef="#br0" timeOffset="7432.3437">9949 2304 230 0,'8'0'38'0,"-2"0"4"0,4 0-11 0,0 3-19 16,-3-3-4-16,-1 4-8 0,1-4-20 16,-5 0-22-16,0 0-27 0</inkml:trace>
  <inkml:trace contextRef="#ctx0" brushRef="#br0" timeOffset="7589.4468">10050 2329 243 0,'0'6'35'0,"4"-2"8"0,-4-2-23 15,5-2-8-15,-5 0-12 0,0 2 0 16,0-2-12-16,0 0-30 0,-3 0-27 16</inkml:trace>
  <inkml:trace contextRef="#ctx0" brushRef="#br0" timeOffset="7782.2183">10058 2243 243 0,'0'0'46'0,"2"-6"-4"15,1 8-20-15,0-2-5 0,-3-4 1 0,4 4-18 16,0 0 9-16,0 2-18 0,1-2-18 15,1 0-24-15,1 0-29 0</inkml:trace>
  <inkml:trace contextRef="#ctx0" brushRef="#br0" timeOffset="8049.225">10214 2290 230 0,'0'0'48'0,"0"4"5"0,0 0-23 15,2 0 6-15,-2 2-9 0,0 6-6 16,-3-4-3-16,3-1 0 0,0 1-2 16,0-2 1-16,0 0-9 0,0 2 1 15,0 0-9-15,1-1 8 0,2 0-8 0,1-1 8 16,0-2-8-16,-1 0 0 16,-3-4 8-16,5 5-8 0,-3-5 0 0,1 0 8 15,-3-7 1-15,4 1-9 0,-2 1 0 16,-2-2 0-16,0 2 0 0,-1-2 7 15,1-1-14-15,0 0 7 0,0 1-33 16,0 0-9-16,0 1-31 0,0 2-10 16,0-2-15-16</inkml:trace>
  <inkml:trace contextRef="#ctx0" brushRef="#br0" timeOffset="8398.6778">10313 2335 218 0,'6'11'25'0,"0"1"10"0,0 1-14 15,1 0 1-15,-2-2-2 0,-3-3 9 16,3-1-11-16,-5-4-9 0,-1-3 9 15,1 0-9-15,0 4 1 0,0-4 1 16,4 0-3-16,-4 0 2 0,0 0 8 16,5-4-2-16,-2 3 1 0,2-4 0 0,1 2 7 15,0-1-7-15,0 2-2 0,1 2-9 16,0-2 1-16,1 2 10 0,-2-4-17 16,0 4 9-16,-3 0-9 0,0 4 7 15,4-4-7-15,-1 3 0 0,10 10 0 16,1-2-16-16,1 1-8 0,4 2-38 15,-1 6-54-15,-7-11-21 0</inkml:trace>
  <inkml:trace contextRef="#ctx0" brushRef="#br0" timeOffset="9566.1781">10972 2185 243 0,'0'0'56'16,"0"-4"6"-16,3 4-17 0,-3-2-6 15,0 4-3-15,5 2-11 0,-5 2-9 16,0-2 1-16,0 5-9 0,3 2 8 16,0-2-7-16,4 7-2 0,0 2 1 15,3-1-8-15,1-1 6 0,1 1-6 0,-2-3 7 16,-1-1-7-16,1-1 8 0,-2-4-8 16,-2-1 0-16,1-5 9 0,-2-2-9 15,0 0 9-15,-1-4-9 0,-1-7 0 16,1 3 7-16,-1-4-7 0,-3-1 0 0,0-6 9 15,0-1-9-15,-6-2 0 16,6 0 0-16,-7 1-16 0,1 3-10 0,0 4-11 16,-5 2-29-16,0 4-25 0,3 2 16 15,0 6-26-15</inkml:trace>
  <inkml:trace contextRef="#ctx0" brushRef="#br0" timeOffset="10316.3534">11169 2171 207 0,'15'-7'23'0,"-1"1"4"0,-1-3 5 16,-2-1 0-16,1 4 0 0,-1 3 3 16,-4-2 11-16,0 5-9 0,0 0-2 0,-2 4-2 15,-3-4 0-15,1 5-18 16,-3-5-9-16,4 8 1 0,-4-8 1 0,-4 0-8 15,4 5 0-15,-3 5 0 0,-2-10 9 16,1 14-9-16,-1-6 0 0,1 9 0 16,1-3 0-16,-1-4 9 0,-4-2-9 15,3 0 0-15,-2-7 0 0,0-1 0 16,3 6 7-16,4-4-7 0,0 2 0 16,0-1 0-16,4 2 0 0,3 2 0 15,0 0 0-15,-2 2 9 0,4-2-9 16,0 4 0-16,0 2 0 0,4-2 0 0,0 4 0 15,1-2 6-15,-2 0 0 0,-2-3 2 16,-4 0-8-16,-2-3 7 0,-4-4-7 16,3 3 0-16,-3-6 7 0,0 3-7 15,-3-3 0-15,-1 0 0 0,0 0 7 16,-1-3-7-16,-2-1 8 0,-5-1-8 0,3-1 7 16,1-1-14-16,-2-6-1 0,3 2-6 15,3-1-13-15,1-2-22 0,0 1 3 16,0 4-12-16,3 3 3 0,0 1 9 15,0 2 11-15,0 3 13 0,4 0 1 16,-1-3 10-16,6 3 1 0,-4-1-1 16,4 1 11-16,-1 0 11 0,1 0-11 15,1 0 10-15,2 0 1 0,-3 3 10 0,-2-3 1 16,1 0 4-16,-2-4 1 0,-3-2 12 16,4 2-21-16,0-3 8 0,7-3-1 15,0 0-8-15,0 1-1 0,6-3-8 16,-1-1 0-16,-4 0-8 0,-1-1 9 15,-2 0-9-15,-9 0 0 0,1 3 0 16,-4 1 0-16,0 3 0 0,-4 7 0 16,2 0-9-16,-4 4 9 0,-1 2 0 15,-2 3 9-15,-2 3-9 0,-2-1 0 16,4 3 0-16,-3 0 7 0,3-1-7 0,0 1 8 16,1 2-8-16,2-3 6 0,-2 2-6 15,4 2 7-15,2-3-7 0,2 0 8 16,0-3 1-16,3 2-9 0,-1-2 9 15,3-1-2-15,1-2-7 0,1-1 9 16,5-1-9-16,2-1 0 0,3-1-16 0,0-4-17 16,-2 0-13-16,0-1-20 0,1-6-36 15,1-7-20-15</inkml:trace>
  <inkml:trace contextRef="#ctx0" brushRef="#br0" timeOffset="10654.1147">11887 2181 192 0,'0'6'26'16,"-3"0"-14"-16,-1-1 1 0,0-1-13 15,-1 1 25-15,-1 0-15 0,-4-2-10 16,0 1 11-16,-3 1-1 0,1-1-10 0,1-1 11 15,2 3-11-15,-2-6 11 0,7 3-11 16,2 2 10-16,2 2 0 0,0-1 2 16,4 7-4-16,0-2 1 0,4 1 9 15,-1-2-9-15,2 6 9 0,-3-3-9 16,2 3 1-16,2 2 9 0,1 6-19 16,-5-5 10-16,0 3-2 0,1 1 2 15,-7-2-10-15,0-6 8 0,-3-1 0 16,-2-4-8-16,-3-3-8 0,-2 0-28 15,-6-2-11-15,-6 1-28 0,0 1-13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0:19:25.839"/>
    </inkml:context>
    <inkml:brush xml:id="br0">
      <inkml:brushProperty name="width" value="0.05292" units="cm"/>
      <inkml:brushProperty name="height" value="0.05292" units="cm"/>
      <inkml:brushProperty name="color" value="#7030A0"/>
    </inkml:brush>
  </inkml:definitions>
  <inkml:trace contextRef="#ctx0" brushRef="#br0">1597 10050 522 0,'4'-7'161'16,"1"7"-9"-16,-5 0-135 0,-7 4-1 0,-4 7-9 16,0 2-14-16,-5 8-4 0,-3-6 1 15,-6 5-2-15,3 2-8 0,-13 1 2 16,1-2-8-16,-1-1-1 0,7 1 0 16,1-2 14-16,7-2-15 0,2 3 14 15,4 1 0-15,7-1-1 0,4 1 15 16,3-4-7-16,10 2 23 0,8-4-4 15,0-5 3-15,7 2 14 0,4 0 4 16,2-7 2-16,7 1-4 0,2 1 1 0,2 3-4 16,-3 2-2-16,-1 8-3 0,-2 4-6 15,-6 2-5-15,-4 3-2 0,-8 4 1 16,-7 1-11-16,-3 1 6 0,-4 1-6 16,-2-2-6-16,-2-6 1 0,-3-3-1 15,-4-2-4-15,-5-2-2 0,-8-2-5 16,-8 2-6-16,-2-1-13 0,-5-1-14 15,-2-1-114-15,-2-2-99 0</inkml:trace>
  <inkml:trace contextRef="#ctx0" brushRef="#br0" timeOffset="664.372">2094 10769 397 0,'1'-9'117'0,"-1"-4"17"0,3-7-99 0,3 1-14 15,0-5-14-15,4-2-1 0,-1 5 0 16,4 4-6-16,-3-2 8 0,-1 3-8 15,-6 2 0-15,-3 1 0 0,0-1 0 16,-4 5 7-16,-3 1-7 0,0 3 0 0,-3 2 0 16,0 3 0-16,1 5 0 0,0 2 0 15,-1 4-7-15,5 0 7 0,5 5 0 16,-6 2-8-16,6-1 8 0,0 2 0 16,0 2 0-16,0 2 0 0,6-1 0 15,-3-2 0-15,5-2 8 0,-2-2-8 16,6-2 7-16,2-2-7 0,0-3 6 15,0-2-6-15,1-3 0 0,0-2 0 16,-1-2-13-16,0 3-20 0,1-4-65 16,2 1-39-16,0-2-27 0</inkml:trace>
  <inkml:trace contextRef="#ctx0" brushRef="#br0" timeOffset="981.124">2463 10620 406 0,'0'15'125'0,"3"7"13"0,-1 2-96 0,-2 1-22 16,-1 2-7-16,1-6-13 0,0-2 7 15,0-1-7-15,0-3 0 0,0-1 0 16,3-2 0-16,2-2 0 0,1-6 8 16,-2-1-16-16,2-3 8 0,-3-4 0 15,-1-6 0-15,2-2-7 0,1-6 7 16,1 0 0-16,2-2 0 0,0-3 0 15,1-2 7-15,3-4 1 0,1-1 4 16,1 4 7-16,-1 3 0 0,4 8 1 0,-3 5 3 16,-1 10-7-16,-1 0 4 0,-3 3-14 15,-1 7 6-15,-2 7-12 0,2 6 5 16,-3 6-5-16,1 0-5 0,-2 1-7 16,1-2-7-16,2-2-16 0,-4-3-54 0,4-2-83 15,0 0-66-15</inkml:trace>
  <inkml:trace contextRef="#ctx0" brushRef="#br0" timeOffset="1480.8006">3025 10733 353 0,'11'-11'92'16,"-1"4"18"-16,-4 1-78 0,2 1-19 15,-5 2 4-15,0-1-8 0,-3-2-2 16,0 1 2-16,-3 3 3 0,-6 2 3 16,0 0-8-16,-5 4 15 0,-5 6-16 15,-2-1 7-15,-7 4-7 0,0 4-6 0,1-1 8 16,0 0-8-16,5-1 0 0,6 2 0 16,8 0-8-16,2-3 8 0,6 2 0 15,0-3 0-15,8-1 0 0,-1 1 8 16,8-2-8-16,4-2 0 0,0-3 7 15,2-6-7-15,4 0 0 0,-1-3 6 16,1-7-6-16,-4-2 0 0,1-8 0 16,-7-2 0-16,-2-5 0 0,0-1 0 15,-7-6-6-15,3-7 6 0,2-1-7 16,-5 3 7-16,2-6-8 0,-5 2 8 16,-3 8 0-16,0 3 0 0,-10-1 0 0,2 6 0 15,-5 3 0-15,-1 3 8 0,1 4-8 16,2 6 7-16,4 4-1 0,0 7 1 15,3 2 8-15,2 9-5 0,2 4 4 16,0 5 5-16,3 4 1 0,5 7-9 16,1 3 6-16,1 5-11 0,-3 4 6 15,3 6-4-15,1 2-8 0,0-4 0 16,0 4-15-16,6-5 4 0,0-3-6 16,-1-3-1-16,0-5-21 0,-1-4-75 0,-2-9-41 15,-2-9-38-15</inkml:trace>
  <inkml:trace contextRef="#ctx0" brushRef="#br0" timeOffset="1645.7259">3485 10664 397 0,'4'0'117'0,"0"3"23"15,2 4-96-15,0 7-25 0,-3 1-13 16,0 4 2-16,1 0-8 0,-4 0 0 15,3-2 0-15,-3 2-8 0,2-2-17 16,-2-2-56-16,2 2-55 0,1-3-35 0</inkml:trace>
  <inkml:trace contextRef="#ctx0" brushRef="#br0" timeOffset="1831.5902">3393 10524 388 0,'0'-10'126'0,"0"-1"22"0,3 6-66 0,-1 1-67 15,1 1-15-15,1 0-15 0,-1 3-18 16,-2 0-24-16,3 0-34 0,3-1-19 16,-3 1 10-16,4 0-10 0</inkml:trace>
  <inkml:trace contextRef="#ctx0" brushRef="#br0" timeOffset="2150.4416">3578 10623 299 0,'10'23'71'16,"3"0"40"-16,-1 3-20 0,-7-1-30 16,2-4-25-16,-3-1-7 0,-4 1-16 15,0-1-1-15,0-2-4 0,0-2-1 16,0-1-7-16,0-5 0 0,-4-5 0 0,4-5 0 15,-4 0-7-15,1 0-7 0,0-7 8 16,2-6-7-16,-1-1-2 0,-2-1 1 16,4-6 7-16,1 0-1 0,-1-4 2 15,6-3 12-15,1-3 2 0,4 0 6 16,0-1 1-16,1 7 5 0,-1 1-8 16,3 4 9-16,-4 5-6 0,7 5-3 15,-1 3-7-15,0 5 9 0,-2 2-14 0,2 0 7 16,-5 11 0-16,-3-1-7 0,1 1 0 15,0 6-7-15,-4 2-7 0,4 1-25 16,-2 2-51-16,0 1-58 0,-2 2-48 16</inkml:trace>
  <inkml:trace contextRef="#ctx0" brushRef="#br0" timeOffset="2664.6983">4035 10647 230 0,'14'-25'38'15,"3"2"15"-15,-4-5-21 0,3 7 3 16,-6 1 1-16,0 0 3 0,-3 0-13 0,-7 6 7 16,0 1-8-16,-12 0 0 15,-2 3-10-15,-3 7-2 0,2 3 4 0,-3 0-8 16,1 5-9-16,-2 3 7 0,-2 3-7 15,-1 2 0-15,8 3 0 0,3 5 0 16,2 1 0-16,9 1 0 0,-3 6 0 16,3-1 0-16,2-5 0 0,2 1-7 15,5-3 7-15,-1-7 0 0,-1-2 0 16,8 0 0-16,0-3 0 0,7-4 0 0,0-5 0 16,4 1 0-16,0-1 0 0,0-8 0 15,-7-1 0-15,-1-3 7 0,-2-3-7 16,-4-1 0-16,2 0 0 0,2 4 0 15,-1 1 0-15,0 4 0 0,0 3 0 16,-2 2 0-16,-4 2 9 0,-1 0-3 16,-1 5 8-16,-2 3 0 0,2 5 1 15,-1 4 5-15,-2 3 0 0,3 4 0 0,-3 3 0 16,0 0-8-16,2 4 2 0,-3 0-2 16,-4 3 1-16,1 3 0 0,-3 11 4 15,-6 2-12-15,-4 0 6 0,-4 3 4 16,-8-1-10-16,-3-2-5 0,-10-1 6 15,-9 9-12-15,-8-3-7 0,-3-4-10 16,-4-5-20-16,3-13-62 0,3-10-60 16,2-7-43-16</inkml:trace>
  <inkml:trace contextRef="#ctx0" brushRef="#br0" timeOffset="3449.0855">5391 11257 481 0,'14'23'161'0,"2"2"1"0,-2 1-109 15,-4 2-27-15,-1 0-9 0,-9-2-11 16,0-2-6-16,0-9 0 0,-2-12-6 0,-5 1 0 16,-1-4 0-16,-1-8-7 0,-1-6-5 15,2-6 8-15,-2-5-8 0,1-3-2 16,0-7 1-16,-3-2 0 0,-1-4-1 15,-2-4 7-15,2-3-2 0,-1-9 3 16,1-1 5-16,3-5 7 0,6 7 7 16,0-6 5-16,4 5 3 0,4-1 13 15,5 2-4-15,2 6 8 0,3 2-2 16,0 8 1-16,-1 11-3 0,0 6-4 16,-2 5-3-16,0 9-5 0,-4 5-2 15,3 4-1-15,0 4-7 0,-2 3 0 0,4 5-6 16,-2 9 0-16,-2 3 0 0,-4 2 0 15,-4 6 0-15,-4 6 0 0,4 0-6 16,-7 2 0-16,-2-3-12 0,0-2 9 16,-2-1-12-16,-3-4-7 0,-1-1-1 15,-2-4-13-15,-4 0-20 0,0-5-66 16,1-1-37-16,4-4-33 0</inkml:trace>
  <inkml:trace contextRef="#ctx0" brushRef="#br0" timeOffset="3849.9309">5633 10818 243 0,'37'-22'35'0,"-6"0"28"0,-2 3 2 0,1 5-37 16,-9-1 1-16,-2-2 5 0,-7 2-9 16,-6 2 8-16,2 0-1 0,-4 3-19 15,-4 2 13-15,0 2-10 0,0 3-16 16,-3 3 6-16,-2 0-6 0,-3 0 6 15,-3 3 2-15,-2 2-1 0,-4 10 0 16,-3-1 8-16,-2 2-2 0,-3 0-6 16,3 3 5-16,4-4-4 0,3 1-1 15,6 5-7-15,5-3 0 0,4 1 0 0,-1-2 6 16,3-3-6-16,5 0 0 0,-3 0 7 16,6-4-7-16,-2 0 8 0,3-1-8 15,1-1 0-15,1-8 0 0,0 0 0 16,-2 2 0-16,-3-12 0 0,1 1-8 0,-1-5-5 15,-2-1 6-15,-2-1-7 0,0-1 8 16,2 0 6-16,-5 1 0 0,2 5 6 16,4 0 0-16,-4 3 9 0,2 5-9 15,3 3 9-15,0 0-8 0,1 3-2 16,3 4-5-16,1 3 0 0,1-1-5 16,3 0-10-16,1 1-25 0,1-2-99 15,0 1-80-15</inkml:trace>
  <inkml:trace contextRef="#ctx0" brushRef="#br0" timeOffset="4183.535">6236 10564 424 0,'3'-12'123'0,"-3"7"13"0,-5 5-102 16,-2 0-20-16,-6 0-1 0,-4 9 2 0,0 1-8 15,2 3 3-15,-5 7 4 0,2 3-7 16,3 3 0-16,-2 6-7 0,2 0 5 16,4 0 1-16,6-1-6 0,4-2 0 15,1-2 7-15,3-5-7 0,8 4 0 16,3-2 0-16,1-3 7 0,3-1-7 16,1-3 0-16,1-5 0 0,4-5-7 15,-1-7 0-15,3 0 1 0,4-8-13 16,-2-5 0-16,-2-6-14 0,0-3-7 15,-2-4-32-15,0-1-15 0,-3 0 1 0,3-1 30 16,1-1 12-16,-2-6 22 0,-4-4 1 16,0 3 21-16,-5 3 0 0,-4 1-32 15,-3 5-16-15</inkml:trace>
  <inkml:trace contextRef="#ctx0" brushRef="#br0" timeOffset="4368.8538">6516 10298 489 0,'5'30'165'15,"-1"5"-4"-15,4-2-119 0,-2 8-5 16,1-5-20-16,-5 2-5 0,-2 4 0 16,0 14-7-16,0-1 0 0,-2 1-5 15,-2 1-5-15,0-7-6 0,1-5-12 0,1-4-15 16,2-1-59-16,0-5-74 0,2-7-76 15</inkml:trace>
  <inkml:trace contextRef="#ctx0" brushRef="#br0" timeOffset="4714.7525">6901 10590 310 0,'-8'-4'87'0,"-2"4"30"0,0 0-14 0,-3 0-29 15,-2 0-34-15,-6 7-12 16,1 3-4-16,-4 4-10 0,-3 4-2 0,-5 7 1 16,1 2-13-16,3 5 7 0,-4-4-7 15,4-4 0-15,8-2 0 0,3-5 6 16,2-4-6-16,14 0 0 0,1-2 0 15,7 1 0-15,1-3 0 0,12 0 0 16,0-3 0-16,6 1 5 0,2-3-5 16,2-1 0-16,-5-2 0 0,4-1 0 0,-2-2 0 15,-2 0 0-15,-1-2-5 0,-3-1-8 16,-3-3-12-16,-2-2-28 0,1-1-37 16,-3 0-67-16,0 1-30 0</inkml:trace>
  <inkml:trace contextRef="#ctx0" brushRef="#br0" timeOffset="5084.1559">7039 10825 453 0,'17'-7'140'0,"3"-1"5"16,-4 2-112-16,-3-2-21 0,-2-2-5 15,-5-1-7-15,-3-3 0 0,-3-1-7 16,0-4 0-16,0 1 2 0,-3-2 5 0,0 0-5 16,1 2-2-16,-1 6 7 0,-3 1 0 15,-1 11 0-15,0 0 0 0,-1 4 0 16,-3 9 0-16,0 6 0 0,4 4 0 16,-1 4 0-16,1-2 7 0,7 0-2 15,0-2 0-15,3 0 2 0,4-5 0 0,1 2 0 16,5-1 0-16,0 1 4 0,2-1-4 15,0-1 0-15,4-2-1 0,2 2-1 16,-2-2-5-16,4 0 7 0,0-2-7 16,-2-3 0-16,2-4 0 0,-3-7 0 15,3-3-7-15,0-4 2 0,4 0-8 16,0-2 0-16,1-1-20 0,-2-2-60 16,-1-3-59-16,-4-6-48 0</inkml:trace>
  <inkml:trace contextRef="#ctx0" brushRef="#br0" timeOffset="5368.5654">7463 10286 434 0,'0'20'138'0,"0"5"13"0,5 6-103 16,0 6-22-16,-2-3-14 0,2-2 1 15,1 3-6-15,2-4-1 0,-2 3-1 16,2 2 2-16,-1 4-7 0,1 0 0 16,0 1 5-16,1-2-10 0,1-5-13 15,2-5-2-15,2-6-13 0,-1-6-32 16,0-4-20-16,0-3-27 0,-1-4 32 16,-1-6 7-16,-2 3 22 0,-4-3 19 0,-5 0 11 15,0-4 21-15,-5-5-27 0,-4-5-11 16</inkml:trace>
  <inkml:trace contextRef="#ctx0" brushRef="#br0" timeOffset="5488.801">7488 10639 388 0,'20'-17'126'0,"0"2"22"16,8 2-59-16,-4 2-64 0,-2 1-11 15,1 2-14-15,1-1-7 0,1 0-32 16,7 0-105-16,8 2-95 0</inkml:trace>
  <inkml:trace contextRef="#ctx0" brushRef="#br0" timeOffset="5932.0689">8814 10306 415 0,'22'-19'157'0,"0"5"-6"0,-6 7-84 15,4 5-28-15,-6 2-11 0,-4 0-2 16,-1 4-15-16,-1 3-5 0,-4 3 0 16,-2 4-1-16,0 5 2 0,-2 5-2 15,3 2 1-15,-3 1 0 0,-1 2 4 16,1 2-4-16,6-1-1 0,-2 4 1 15,3 7-1-15,0 9-5 0,0 3 0 0,2 4 0 16,0-2-5-16,1-3-6 0,1-10-5 16,-1-3-8-16,0-6-4 0,-3-5-65 15,-7-7-71-15,0-9-101 0</inkml:trace>
  <inkml:trace contextRef="#ctx0" brushRef="#br0" timeOffset="6123.8856">8761 10564 648 0,'25'-14'174'0,"0"5"-10"16,5 4-130-16,-5 5-29 0,1 0-15 15,-4 0-24-15,-1 0 4 0,-1 4-10 16,-3-4-8-16,1 2-18 0,0 3-55 0,2 0-49 15,0 0-26-15</inkml:trace>
  <inkml:trace contextRef="#ctx0" brushRef="#br0" timeOffset="6431.9924">9338 10611 434 0,'-7'5'138'0,"-3"3"1"0,0 9-99 16,-8 4-20-16,-2 6-8 0,3 4-5 15,1 1 0-15,1-7-7 0,6 0 0 16,9 1 0-16,0-5 7 0,5-3-2 16,6-2 8-16,8-1-6 0,2-3 11 0,4-2-8 15,0 0 8-15,3-3-5 0,-1-4-1 16,-1-3-6-16,-4-3-1 0,-1-4-5 15,-5-6 7-15,-9-6-7 0,0-6-7 16,-7 2 7-16,0-3-5 0,-6-4-1 16,-1-3-6-16,-4 1-1 0,-5-6-10 15,-2 5-25-15,-3 2-108 0,2 6-113 16</inkml:trace>
  <inkml:trace contextRef="#ctx0" brushRef="#br0" timeOffset="6951.1132">10664 10527 415 0,'-19'7'132'16,"-6"5"12"-16,-1 6-104 0,-4 3-20 15,-1 1-12-15,5 10-8 0,12 2 7 16,6 0-7-16,8 5 0 0,3-4 5 16,9-4 7-16,9-2 2 0,11-1 4 15,5-8 7-15,4 0-2 0,1-5 2 16,-1-2-2-16,-5-6-11 0,-8-7 0 15,0 0-7-15,-3-3-5 0,-7-8 5 16,-2-6-5-16,-2-2 0 0,-5-2 0 0,-9-2 6 16,0-13-6-16,-5-3-6 0,-8-9 6 15,-5 0-10-15,-9 1-7 0,-2 8-13 16,-1 5-6-16,2 6-26 0,-1 5-111 16,3 0-83-16</inkml:trace>
  <inkml:trace contextRef="#ctx0" brushRef="#br0" timeOffset="7316.458">10954 10677 361 0,'7'14'110'0,"1"2"27"16,2 3-34-16,-4-1-70 0,0 1-18 0,3-1 2 16,2-3-3-16,0-4 0 0,4 0-3 15,0-7 3-15,6-4-3 0,8 0 1 16,0 0-7-16,1-5 6 0,-1-6 4 15,-5 1-10-15,-7 0 1 0,0-3 0 16,-3-3 0-16,-3-5-6 0,-2-3 0 16,-4-8-12-16,-5 0 1 0,0 0-15 15,-7 1 4-15,-1 2-16 0,-2 1-55 16,3 4-72-16,7 2-43 0</inkml:trace>
  <inkml:trace contextRef="#ctx0" brushRef="#br0" timeOffset="7602.6611">11386 10209 424 0,'0'0'123'15,"0"3"21"-15,4 2-112 0,0 6-17 16,2 10-9-16,0 1 1 0,3 7 1 15,1 9 4-15,1 1-7 0,2-1 9 16,0 3-7-16,8-2 0 0,2 0-2 16,-1-2 1-16,2 5 1 0,0 3-7 15,-2 7 0-15,2-4 0 0,0-4 7 16,-3-5-7-16,-2-7 0 0,-4-12 0 0,-2-4-7 16,-6-5 0-16,-2-5-11 0,-5-6-20 15,0 0-113-15,-5 0-87 0</inkml:trace>
  <inkml:trace contextRef="#ctx0" brushRef="#br0" timeOffset="7790.5865">11272 10431 471 0,'12'-8'155'0,"4"4"-5"0,5 0-111 15,-1 4-19-15,-1 0-15 0,4 1-5 16,1 1 0-16,8 1-11 0,0 0-3 16,-3 3-4-16,0-1-35 0,4 2-104 0,-7 1-77 15</inkml:trace>
  <inkml:trace contextRef="#ctx0" brushRef="#br0" timeOffset="8451.0557">12073 10596 341 0,'0'-10'83'0,"0"3"24"16,-5 1-75-16,1-1-23 0,-2 0-2 16,0 1-7-16,-1 0 0 0,-2 1 0 15,-3 3 0-15,1 2 0 0,-2 0 0 16,-2 3 0-16,3 4 8 0,-2 0-2 16,0 4 1-16,0 3 10 0,3 3 8 15,-3 1-13-15,3 4 3 0,5 2-1 16,3 1 1-16,3 0-9 0,4-1 1 0,5 0-1 15,2-6 0-15,2-4 2 0,3-2-1 16,0 1-7-16,1-5 6 0,1-8-6 16,-1 0 7-16,0 0-7 0,0-7 8 15,-5-8-8-15,-1-2 0 0,-1-5 0 0,-2-2 0 16,-1-2 0-16,-1 2 0 16,-1 2 0-16,-1 5-8 0,-2 3 8 0,-2 3 0 15,4 2 0-15,-4 1 0 0,0 4 0 16,0 4-7-16,0 0 7 0,0 1 0 15,0 6 0-15,0 5 0 0,0 1 0 16,4 6 0-16,-4 6 7 0,5 5 1 16,-3 6-1-16,4-2 3 0,4 6 11 15,1-4-3-15,-1 1 2 0,0 6 2 16,-2 6 9-16,-8 5-13 0,0 4-1 0,0 0-5 16,-7-2-2-16,-7-5-4 15,0 2-1-15,-4 0 1 0,2-3-6 0,-2-2 5 16,1-5-10-16,-4-13-1 0,-2-8 1 15,-1-11-6-15,-2-4-6 0,1-7 0 16,-2-1-14-16,1 1 8 0,-1-3-7 16,0-4-2-16,3-3-7 0,5 0-1 15,9-4-9-15,5-2-13 0,5-1-16 16,7-1-38-16,3-9-22 0</inkml:trace>
  <inkml:trace contextRef="#ctx0" brushRef="#br0" timeOffset="8849.1416">12382 10555 434 0,'-8'-4'138'0,"0"4"1"16,-6 0-119-16,-1 5-13 0,-4 3-14 0,3 5-7 16,0 5 8-16,2 0-7 0,0 3-2 15,1 2 1-15,3 0-1 0,3 1 9 16,3 0 12-16,4-2 2 0,3-5-1 16,1-1 7-16,3-3 7 0,4-2-8 15,6 6 1-15,0-5-1 0,3 1-6 16,2 0 1-16,3-2-8 0,-3-2 0 15,3 0 7-15,0-6-7 0,1-3 0 0,1 0 0 16,1-8 0-16,-1-5 5 16,-5-5-5-16,-2-2 0 0,-4-3 0 0,-4-2 0 15,-7-1 0-15,-2-4 0 0,-3 1 0 16,-5 2 0-16,-8 0 0 0,-8 6-5 16,-3 3-2-16,-5 3-21 0,1 6-34 15,1 1-85-15,4 2-44 0</inkml:trace>
  <inkml:trace contextRef="#ctx0" brushRef="#br0" timeOffset="9124.379">12714 10628 361 0,'7'0'102'16,"-3"4"28"-16,0 0-69 0,-2 4-39 15,-2 4-15-15,3 3-7 0,-3 4 8 16,5 3-8-16,-5 2 0 0,6 3 0 16,-2-1 7-16,2-1-7 0,0-1 0 15,2-6 6-15,-2 0-6 0,2-3 0 0,-5-2 0 16,2-5-13-16,-3-4-61 0,-2-4-62 15,0-3-35-15</inkml:trace>
  <inkml:trace contextRef="#ctx0" brushRef="#br0" timeOffset="9289.667">12570 10277 522 0,'3'-9'154'16,"2"1"-8"-16,-2 8-133 0,1 0-26 16,1 5-26-16,-3 0-111 0,3 1-104 15</inkml:trace>
  <inkml:trace contextRef="#ctx0" brushRef="#br0" timeOffset="9699.8706">12836 10810 424 0,'0'8'123'0,"0"-1"21"0,0 0-118 15,0-1-12-15,-3-4-7 0,-1-2-7 16,1 0 0-16,3-4 6 0,-2 0-6 15,2-4 0-15,0-2 0 0,3-5 7 16,1-2-7-16,0-5 0 0,2-3 0 16,1-1 0-16,0 2 0 0,0 1 0 0,2 3 0 15,-2 0 0-15,4 5 0 0,-3-2 0 16,-1 2 0-16,2 0 0 0,7 1 0 16,-3 1 0-16,2 7 0 0,4 1 8 15,-2 5-8-15,-3 6 0 0,0 2 7 16,-1 3-2-16,1 5 0 0,-1 4 9 15,-2 4-7-15,1 3 0 0,-4 10-2 16,-1 2-5-16,0 3 6 0,0-3-6 16,-2-4 0-16,2-9 0 0,-1-3-6 0,1-4-6 15,-4-4-2-15,-1-5-10 0,-2-2-31 16,2-4-94-16,-2-4 9 0,7 0-7 16</inkml:trace>
  <inkml:trace contextRef="#ctx0" brushRef="#br0" timeOffset="10218.2889">13503 10601 353 0,'-3'-13'92'0,"1"1"35"15,-8 4-99-15,-2 4-11 0,-5 4-8 16,0 0-2-16,-4 0-7 0,-1 0 0 0,-4 10 0 15,1 1 0-15,-2 4 0 16,-1 0 0-16,5 4 9 0,5 3-9 0,3 1 12 16,9-3-4-16,6 3 6 0,0-3 8 15,0-1-9-15,6-4-7 0,2-4 8 16,3-3-7-16,2-3 6 0,3-4-13 16,2-1 8-16,-3 0-8 0,1-7 7 15,2 2-7-15,-3-6 0 0,4 2 0 16,-3-1 0-16,2-2 0 0,-3-2 0 0,2 3-7 15,-4 1 7-15,5-1 0 0,-4 0-8 16,0 3 8-16,-1 1 0 0,1 1-7 16,-5 6 7-16,1 0 0 0,-2 2 0 15,-2 4-6-15,0 7 6 0,2 1 0 16,-2 6 0-16,1 4 0 0,2 3 0 16,0 0 0-16,2 4 6 0,4-2 1 15,0 1 1-15,-1 4 4 0,-2 7 0 16,-2 7 2-16,-10 8 4 0,0 0 2 15,-3-2-3-15,-4-2-6 0,-8-2 9 0,-7 2-15 16,0 3 1-16,-7-5 0 0,-6-2 0 16,1-7-6-16,-1-12 5 0,-4-7-5 15,-2-4 0-15,-6-3 0 0,-7-7 0 16,-3-3-11-16,4-5-1 0,0-5-8 0,4-4-8 16,5-4-15-16,-3-2-63 0,-2-2-54 15,6 0-50-15</inkml:trace>
  <inkml:trace contextRef="#ctx0" brushRef="#br0" timeOffset="10871.2943">14613 10217 463 0,'0'0'163'0,"0"0"-6"15,0 6-65-15,0 6-67 0,-3 2-25 16,-4 6 0-16,0 9-6 0,-4 4 0 15,2 5 6-15,-2 5-5 0,1 4 5 16,0-5 0-16,2 8 5 0,0 5-5 16,0 5 6-16,6 3 0 0,2 1-6 0,0-4 6 15,5-5-1-15,5-7 2 0,0-2-2 16,0-2-10-16,0-1 5 0,-2-3-12 16,0-8 0-16,1-8 1 0,-3-9-15 15,-2-4 9-15,0-11-1 0,-4 0-7 16,4 0-13-16,-1-5-59 0,2-1-59 15,0-1-29-15</inkml:trace>
  <inkml:trace contextRef="#ctx0" brushRef="#br0" timeOffset="11227.226">14955 10891 434 0,'0'9'145'0,"0"1"7"0,0 0-100 16,-2 7-26-16,-1-1-6 0,-1 0-14 16,0 1-1-16,2 5-5 0,2-6 7 15,-4 0-7-15,4 1 5 0,0-2-5 16,-2-4 0-16,2 5 0 0,4-8 0 16,0-3-5-16,2-1-13 0,-3-4-7 15,1 0-28-15,0-15-105 0,0-1-82 0</inkml:trace>
  <inkml:trace contextRef="#ctx0" brushRef="#br0" timeOffset="11389.5593">14931 10505 434 0,'4'0'121'0,"4"0"15"15,0 0-151-15,-2 6-89 0,-1 0-23 16,2-1-29-16</inkml:trace>
  <inkml:trace contextRef="#ctx0" brushRef="#br0" timeOffset="11805.5549">15234 11014 424 0,'4'14'131'16,"0"1"18"-16,-4 3-115 0,0-1-13 16,0-2-21-16,0-4 7 0,-2-5-7 15,2-6 5-15,0 0-5 0,0-4 0 16,0-2 0-16,2 0 5 0,0-3-5 15,6-4 0-15,1-1 0 0,0-1 0 16,2-4 0-16,2 3 0 0,-4 1 0 0,1-1 0 16,1 0 7-16,-1 0-7 0,0 2 7 15,0-1 0-15,-1 1 0 0,0 3 4 16,2 1 3-16,-1 2-3 0,0 3 6 16,-1 2 1-16,2 3-5 0,-1 0 5 15,2 4-13-15,-2 6 7 0,5 3-12 16,-2 5 6-16,-1 6 0 0,-2 3-6 15,1 2 0-15,-7 7 0 0,0-2 0 16,3-2-6-16,-4-3-5 0,-3-6-7 16,0-8-14-16,0-3 4 0,0-7-15 0,-4-3-56 15,-2-2-68-15,6-4-43 0</inkml:trace>
  <inkml:trace contextRef="#ctx0" brushRef="#br0" timeOffset="12119.4411">15975 11229 445 0,'-3'0'134'15,"3"0"10"-15,-3 0-108 0,-1 0-24 16,-3 1-7-16,1-1 2 0,-2-5-7 0,1-1 7 15,1-4-7-15,1-2 0 0,-1-5 0 16,-1-7 0-16,2-7 0 0,-4-5 0 16,0-3 7-16,-6-3-7 0,4 0 0 15,-7 0 0-15,3-1 0 0,0-10 0 16,4-6 0-16,-1 0 7 0,1 2-7 16,-2 5 0-16,1 10 0 0,4 8-7 15,2 9 0-15,6 2-12 0,0 2-76 16,0 3-59-16,9 0-47 0</inkml:trace>
  <inkml:trace contextRef="#ctx0" brushRef="#br0" timeOffset="12534.1745">16326 10565 379 0,'0'-8'110'15,"0"1"18"-15,-6 7-83 0,-7 0-24 16,-3 0-13-16,-3 3-1 0,-6 5-7 16,-2 1 0-16,0-2 0 0,-7 4 0 15,1 2 6-15,3-1-6 0,-2 2 0 0,0 0 0 16,0 1 0-16,-3 3 0 0,1 5 0 15,-4 0 0-15,0 0 0 0,3-3 0 16,1-5 0-16,8-2 0 0,6-4 0 16,5-1 0-16,7 2 0 0,5-2 0 15,3-1 0-15,0 5 7 0,11-2-7 0,5 3 12 16,6 2 3-16,10 4-2 0,11-2 7 16,8 5-1-16,7 5 6 0,8 9-5 15,0 3 2-15,10 8-4 0,4 0-5 16,3 2-1-16,0-9-1 0,5 1-4 15,-10-9-2-15,-6-2-10 0,-5-2-7 16,-8 5-19-16,-4 2-113 0,-4-2-24 16,5-2-64-16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0:21:02.146"/>
    </inkml:context>
    <inkml:brush xml:id="br0">
      <inkml:brushProperty name="width" value="0.05292" units="cm"/>
      <inkml:brushProperty name="height" value="0.05292" units="cm"/>
      <inkml:brushProperty name="color" value="#7030A0"/>
    </inkml:brush>
  </inkml:definitions>
  <inkml:trace contextRef="#ctx0" brushRef="#br0">12504 7885 243 0,'-3'-5'35'0,"3"-2"8"15,0-2-33-15,-5 1-10 0,0 1 10 16,2 0-10-16,0 1 12 0,0-3-12 16,0 1 17-16,3 0 10 0,0 1 0 0,0 0 2 15,0 1-1-15,4 0 5 0,0 0-16 16,-1-4-1-16,-3-1 0 0,3 0-7 15,1-2-2-15,-4 1 1 0,0 0-8 16,0-5 6-16,-4 2-6 0,-1-6 0 16,-2 1 0-16,-1 4 0 0,-2-1 7 15,3 1-7-15,2-4 0 0,1 2 0 16,-1-2 0-16,5-2 0 0,0 2 0 16,0 6 0-16,5-2 0 0,-5 4 0 0,5-1 0 15,-5 0 0-15,0-1 0 0,0 1 0 16,0-2 0-16,-3 0 0 0,3 0 0 15,-7-3 0-15,3 0 0 0,-2 0-7 16,2 3 7-16,0 4-6 0,4-1-2 16,0-2 8-16,0 2-7 0,3-1 7 15,1-4 0-15,1 2 0 0,5 1 0 16,0 0 0-16,3 3 7 0,1 1-7 0,0 4 14 16,-1-2-7-16,-2 1 10 0,-4 0-1 15,1 0-1-15,-3 1-1 0,1-4-7 16,-6-2 0-16,0-2 0 0,0-1-7 15,0 0 8-15,-4 0-8 0,4 4 0 16,-4-1 0-16,4 1 0 0,0-4 0 16,4 4 7-16,0-2-7 0,-2 2 0 15,1 1 0-15,4 4 0 0,-4-1 6 0,1 0 1 16,-1-2-7-16,4 1 6 0,-5 0-6 16,0-5 6-16,-2 2-6 0,0 0 8 15,0-2-8-15,3-2 0 0,-3 0 0 16,0 0 0-16,3-2 0 0,-1 3 7 15,1 0-7-15,-1 3 0 0,2-1 0 16,-1 3 0-16,3 2 0 0,2 0 0 0,-1 0 0 16,3 0 0-16,0 0 0 0,-1 0 6 15,0 0-6-15,-1 1 7 0,-3 0-7 16,-1-1 0-16,-1-1 8 0,1 1-8 16,-1-1 0-16,1-3 0 0,4 4 0 15,2 3 7-15,-2-2-7 0,0 1 0 16,1 3 0-16,2 2 0 0,3-4 0 15,0 0 0-15,1-1 0 0,-3-1 0 16,-1 0 0-16,0-2 0 0,1 2 0 16,0-3 0-16,2 1 0 0,3-2 0 0,-2-3 0 15,-3-5 0-15,4 2 0 0,3-2 0 16,-5-2 0-16,1 0 5 0,2 2-5 16,-1 2 5-16,2-1-5 0,5 8 7 15,0 4 0-15,7 3-7 0,-1 2 7 16,8-4-7-16,-3 3 0 0,0 1 0 15,0-3 7-15,3 1-7 0,-8-2 5 0,4-1-5 16,1 2 6-16,2-2-6 0,2-1 0 16,-3 1 7-16,5 1 0 0,0-3-7 15,2 1 6-15,0 3-1 0,-1-2 2 16,2 3-7-16,1 2 5 0,-6 0-5 16,0-3 0-16,3 3 0 0,-1-3 0 15,3 3 0-15,2-8 0 0,-3-3 0 0,2 3 5 16,3 0-5-16,-5 0 0 15,3 5 0-15,6 0 6 0,-1-3-1 0,-3 4 10 16,4 0-10-16,3 2 1 0,-4 3 6 16,2 6-7-16,4 4 2 0,-4 1-2 15,2 1-5-15,1 3 0 0,1 1 6 16,-4 4-6-16,1 2 0 0,-2 5 6 16,4 1-6-16,-4-2 0 0,5 1 0 15,1-2 0-15,-4-3 0 0,-2-4 0 16,2-1 0-16,-1-5 0 0,-3 2 0 15,3-4 0-15,-3 0 0 0,-3 0-6 0,-2 0 6 16,7-1 0-16,-5 1 0 0,-1-2 0 16,1-2 0-16,-3-2 0 0,-6-1-6 15,2-2 6-15,-2 0 0 0,-1 1 0 16,-2-3 0-16,1-2 0 0,-3 0 0 0,-2 0 0 16,-1 0 0-16,-3-2 0 15,-5 2 0-15,0 0 0 0,-2 2 0 0,-4 3-5 16,2 3 5-16,-1 0 0 0,-1 7 0 15,-1-1 0-15,0 4 0 0,-1-2 0 16,-2 1 0-16,-1 1 5 0,2-1-5 16,-2 1 0-16,0-1 0 0,-1-2 0 15,-2 2 0-15,-1-2 0 0,-1 0 0 16,1 1 0-16,-6 1 0 0,2-3 0 16,-2 2-5-16,3 1 5 0,-3 1 0 15,0 1 0-15,0 5 0 0,0 3 0 0,0-1 0 16,0 1 0-16,-1 3 0 0,-3-5 0 15,1-2 0-15,-2-1 0 0,3 0 0 16,-3-1 0-16,0-1 0 0,-2 0 0 16,2 2 0-16,-1 0 0 0,0 0 0 15,0 3 0-15,3 5 0 0,-2-3 0 0,-3 3 0 16,0-4 0-16,-1-1 0 0,-1-4 0 16,2-4 0-16,0-1 0 0,3-2 0 15,-5 0 0-15,-4-3 0 0,1 3 5 16,1 1-5-16,-5 2 0 0,-2-1 0 15,0-1 0-15,-4 0 0 0,-7 2 0 16,0-4 0-16,-2 0 0 0,-1 0 6 16,-4-1-6-16,2-3 0 0,-2 2 0 15,0-2 0-15,-2 1 0 0,-2 1 6 16,-4 2-6-16,-4-3 5 0,-1-1-5 0,-2-1 5 16,1-3 1-16,1-1-1 0,-5 2-5 15,-5-4 0-15,1-1 6 0,-2 2-6 16,-3-1 5-16,2-2-5 0,-1 0 5 15,-6 2-5-15,0-2 0 0,-1 0 4 16,1 3-4-16,-1-3 0 0,-1 0 5 0,-1 0-5 16,-7 0 0-16,5 3 0 15,-3-3 5-15,2 0-5 0,-2-5 0 0,1 3 0 16,-6 2 0-16,1-2 0 0,-1-2 0 16,-1-3 0-16,0 5 0 0,4-1 0 15,0 0 0-15,1 4 0 0,3-1 0 16,4 0 0-16,-5 5 0 0,2-2 0 15,3 2 0-15,-1 0 0 0,0-1 0 16,0 2 0-16,-2 1 0 0,-1-2 7 16,-1 2-14-16,-2 1-7 0,1 1-13 0,-3 2 0 15,-2 2-132-15,-5 2-155 0</inkml:trace>
  <inkml:trace contextRef="#ctx0" brushRef="#br0" timeOffset="39031.4883">1398 1684 278 0,'0'0'53'0,"2"0"13"0,-2 0-39 15,0 3 2-15,0 1-1 0,0 0-3 16,-5 4 16-16,5 1-9 0,0 2 6 16,-2 4-7-16,2 4-10 0,0 6-7 15,0 0 1-15,0 8-15 0,-2 8 6 16,2 8-12-16,0-3-16 0,0 1 0 16,0-1-32-16,4-7-40 0,-4-4-24 15,6-5-2-15</inkml:trace>
  <inkml:trace contextRef="#ctx0" brushRef="#br0" timeOffset="40445.3435">1888 1600 331 0,'0'-14'84'0,"-1"3"23"0,1-3-57 16,-8 11-5-16,3-1-20 0,-6 4-5 15,-1 0-6-15,2 4 1 0,-3 3-2 16,1 0-6-16,0 7 5 0,0 7 3 15,1 0-9-15,6 1 1 0,-4 1-7 16,6-7 8-16,3-2-8 0,0-1 0 16,0 0 0-16,7-1 0 0,-1 2 0 15,5-1 7-15,-3-4-7 0,5-3 0 16,5-3 0-16,-4-3 0 0,-1-4 0 16,2-2 0-16,-2-1 0 0,-4-1 0 15,1-5 5-15,2 3-5 0,-5-4 0 0,2-1 0 16,0-2 0-16,-2-1 0 0,4 4 0 15,-6 0 0-15,0 0 0 0,-6 2 0 16,1 3 0-16,0 5 0 0,-5 4 0 16,5 4 0-16,0 3-5 0,1 7 5 15,3 10 5-15,-4 1-5 0,3-3 0 0,-1 6 0 16,0-1 0-16,0-3 0 0,-1 1 5 16,5-1-5-16,-3 2 0 0,8-2 0 15,0 5 0-15,-1 1 0 0,1 3 0 16,3-9-10-16,-9-3-5 0,2-6-45 15,0-4-84-15,0-7-62 0</inkml:trace>
  <inkml:trace contextRef="#ctx0" brushRef="#br0" timeOffset="40993.5913">2249 1673 268 0,'8'-2'63'0,"-2"-2"12"0,0-2-10 15,-2 3 11-15,-1-3-6 0,0-2-18 0,-3-1-4 16,0-4-6-16,0-2-4 0,0 0-13 16,-1-2-7-16,4 3-1 0,2 1-11 15,0 4 6-15,5-4 1 0,-2 4-7 16,2-2 0-16,0 4 0 0,6 4-1 16,-1 2 2-16,2 1-2 0,4 0 1 15,-1 4-6-15,-6 8 6 0,-1 1-6 16,-2 8 0-16,-4 8 0 0,-7 6 5 0,0 0-5 15,-6 5 5-15,-1 2-5 0,-3-3 6 16,-2 0-1-16,2 5-5 0,3-2 0 16,-6-1 6-16,0-2-6 0,2-8 0 15,-1-9 0-15,5-5 0 0,7-7 5 16,0-1 0-16,0 0-5 0,11-3 9 16,4-1 9-16,5-2-6 0,6-3-3 15,1 0 6-15,0 4-6 0,1-1-4 16,0 3 0-16,3 0-5 0,12 3 5 0,-4-2-5 15,9 0 0-15,1 1 0 0,-2-1-10 16,-14-3-4-16,1-2-10 0,-9-2-15 16,-7 0-10-16,0-3-115 0,-2-5-161 15</inkml:trace>
  <inkml:trace contextRef="#ctx0" brushRef="#br0" timeOffset="41261.8772">3136 2001 415 0,'-3'-13'157'16,"3"4"2"-16,3 0-61 0,-1 1-59 16,-2 2-1-16,6 3-15 0,-6-2-1 0,3 0-6 15,0 5-11-15,3 0-5 16,-3 0-27-16,1 0-128 0,0 0-164 0</inkml:trace>
  <inkml:trace contextRef="#ctx0" brushRef="#br0" timeOffset="43795.1435">3642 1440 177 0,'-3'-5'15'16,"-4"2"0"-16,4-2-4 0,3-2-11 15,-4 3 0-15,4 2 0 0,-4-1 12 16,4 3 1-16,0 0 1 0,0 0 7 15,1 10 11-15,-1-1-11 0,3 6 1 16,-3 9 4-16,4 4-17 0,-4 9 0 16,3 10 0-16,2 4-9 0,1 2 0 0,0 4 0 15,5 2 0-15,-1 7 0 0,4 2 0 16,-3 2-9-16,-4-2 0 0,3 2-9 16,-4-6 1-16,1-2-5 0,0-9-10 15,4 4-10-15,-1-7-8 0</inkml:trace>
  <inkml:trace contextRef="#ctx0" brushRef="#br0" timeOffset="44478.6131">4124 1516 243 0,'3'-20'35'0,"-3"10"8"0,0 0-33 16,0 0 0-16,-2 0 10 0,-5 3-2 15,3 5 0-15,-1-3 9 0,-3 5 2 16,4 3-1-16,-7 1-3 0,-1 0-9 16,1 5 1-16,1-3-17 0,-3 3 8 0,0 1-8 15,-1 9 0-15,-2 1 8 0,2 12-8 16,3 4 0-16,-5 4 0 0,-1 4 0 15,1 6 0-15,1 1 0 0,-1 4 0 16,1 7 8-16,3 4-8 0,1-8 0 16,3-4 0-16,9-6 0 0,2-4 9 15,9-8-9-15,4 7 7 0,2-5-7 16,3-3 8-16,-7-5-2 0,0-7-6 0,0-6 7 16,1-5 1-16,0-5-8 0,-1-2 9 15,2-4 0-15,6-1-2 0,-1 0 2 16,1-1-3-16,1-7 0 0,2 2 2 15,-2-10-1-15,-2-5-7 0,4-8 7 16,-1-4-7-16,-6-3 0 0,-1-1 0 16,-2-1 7-16,-8 1-7 0,-2 0 0 15,-5 5 0-15,0 5 0 0,0 9 0 0,-3 5 0 16,-4 7 0-16,-3 2 0 0,-1 4-7 16,-9 0 7-16,-1 4 0 0,-1 4 0 15,-1 3 0-15,-2 7 0 0,10 6 0 16,-2 0-7-16,4 5 7 0,3 0 0 15,-1-2 0-15,-2-6 0 0,0 6-7 16,0-1-7-16,-3-3-26 0,5-1-37 16,1 2-39-16,4-7-21 0</inkml:trace>
  <inkml:trace contextRef="#ctx0" brushRef="#br0" timeOffset="45646.0096">4829 1521 388 0,'5'9'109'0,"-5"1"11"0,0-3-111 15,0 11-9-15,-4-1 0 0,-2 0 7 16,0 4-7-16,-5 1 9 0,-2-4-9 15,-1 1 6-15,-3 0 0 0,0 1 2 16,4 2-1-16,-1 1-7 0,-7 0 0 16,2-1 7-16,-4-2-7 0,-7-1 0 15,0-1 0-15,2-2-7 0,-1-2 7 16,3 1 0-16,11-2-7 0,3-2 7 16,5 0-8-16,8 3 8 0,3-2 0 15,2 2 0-15,8-3 0 0,4-2 0 0,13-2 8 16,-4 1-8-16,8-1 7 0,-4-1 0 15,-2 1 8-15,-5 0-2 0,3 5 0 16,-4 1 8-16,1 3-8 0,4 0 7 16,-7 1-1-16,5 5-5 0,-1 1-3 15,0 5-4-15,6 4 0 0,-3 6-1 0,-8-1-1 16,1 1-5-16,-8-8 7 0,-13-6-7 16,3-4 0-16,-3-6 0 0,-4 1 0 15,-3-2 0-15,-9 2 0 0,2-5-7 16,-1-6 2-16,-3-4-1 0,-5 0-1 15,7 3 0-15,2-3-4 0,0-6 4 16,0 0 0-16,1-2 0 0,3 2 0 16,-1-2 2-16,1-4 5 0,3 2 0 15,3-1 0-15,4 0 0 0,-3 1 0 16,3-5 0-16,4-2 0 0,1-6 0 0,3-3 5 16,3-5 2-16,-2 2 0 0,4 1 0 15,-1-1 0-15,3-4-2 0,2-1 1 16,1-4 1-16,4 1-7 0,3-2 7 15,-4-6-7-15,-5 4 0 0,-4-1 0 16,-12-3 0-16,-1 4 0 0,1 5 6 16,-7 4-6-16,-1 1 0 0,-9 6 0 15,-3 3-6-15,-7 4-1 0,-1 1-6 0,1 1 1 16,6 2-26-16,2 2-113 0,3 4-96 16</inkml:trace>
  <inkml:trace contextRef="#ctx0" brushRef="#br0" timeOffset="46247.0731">5208 2398 379 0,'10'0'102'0,"-4"0"17"15,-1 0-93-15,-1 0-10 0,-2 0 4 16,-2 0-6-16,0 0 8 0,0 0-9 16,-2 4-1-16,2-2 3 0,-4 6-15 15,0 3-34-15,-2 1-107 0,4 3-69 16</inkml:trace>
  <inkml:trace contextRef="#ctx0" brushRef="#br0" timeOffset="48396.0837">6070 1671 289 0,'0'-11'52'0,"-1"3"13"0,-3 2-56 16,-9 6 10-16,5 0-8 0,-1 6 15 0,-1 10 0 16,-5 10 8-16,2 9-2 0,-1 7-8 15,-2 11-3-15,5 6-3 16,-2-1-2-16,-1-1-4 0,-2 0-4 0,2-2-8 15,-1-6 7-15,3 1-7 0,0-1 0 16,5-2 7-16,1-3-7 0,1-1 0 16,5-2 7-16,0-4-7 0,0 1 0 15,0-6 8-15,3-4-8 0,1-6 0 16,6-1 0-16,3-7 7 0,6-8-7 0,3-6 0 16,4-6 0-16,-3-3 6 0,0-17-6 15,0-5 0-15,7-9 7 0,-5-9-7 16,-3-1 6-16,-6-9-6 0,-6-1 6 15,-5-2-6-15,-1 3 0 0,-5 1 8 16,1 5-8-16,-4-4 0 0,-1 5 0 16,-3 9 0-16,-10-2 0 0,2 5-8 15,0 7 2-15,0 5 0 0,3 1-14 0,1 7-23 16,3 8-50-16,1 7-38 0,5 5-15 16</inkml:trace>
  <inkml:trace contextRef="#ctx0" brushRef="#br0" timeOffset="48734.3586">6570 2607 397 0,'3'-7'117'0,"0"-1"11"15,-1-1-128-15,-2 6 6 0,0-4-6 16,-3 1 0-16,1-3-6 0,-2 4 6 16,-2-1-16-16,6 0-17 0,-3 2-89 0,-1-1-39 15</inkml:trace>
  <inkml:trace contextRef="#ctx0" brushRef="#br0" timeOffset="49764.0423">6849 1636 353 0,'18'-12'100'0,"-5"-1"19"0,-1-2-98 15,-3-2 12-15,-2 2-11 0,3-3-8 16,-3-4 0-16,2 4 1 0,1-1 5 16,2 0-8-16,2 3 3 0,0 6-2 15,1 0 2-15,1 10 2 0,0 0-10 16,-1 0 7-16,2 10-9 0,5 3 1 15,-3 12 1-15,0 1 0 0,-1 9-7 16,-4 1 6-16,-1 5-6 0,-11-6 0 16,1 3 0-16,-3-5 0 0,0 1 0 0,-4 1 5 15,-6-6-5-15,4 5 0 0,-4-2-5 16,-3 0 5-16,-2-4 0 0,0 1-6 16,1-3 6-16,1-6-7 0,1-5 0 15,0 4 1-15,2-4 1 0,0-1-2 16,0-4 7-16,4 3-7 0,6-7 7 15,-8-3-7-15,8 0 7 0,-4-3 0 16,4 2 0-16,0-2 0 0,3-4 0 16,8 0 0-16,-3-3 7 0,1-2-7 15,-2 6 0-15,0-10 0 0,3 3 7 0,-3 4-7 16,5 1 7-16,-1 1-2 0,0 4 1 16,-4 0 1-16,2 0 0 0,-9 9-7 15,2-3 6-15,-2 7-6 0,-2 3 0 16,-3-1 0-16,-3 2 0 0,-1 2 0 15,-2-2 0-15,-1 0 0 0,-4 1 0 16,-2-2 0-16,-4 2 0 0,0 2 0 16,2 3-6-16,1 6 6 0,6 1-14 0,-2-4 3 15,0 6-10-15,2 0-3 0,-1-3-31 16,1 2-49-16,11-1-43 0,2-3-17 16</inkml:trace>
  <inkml:trace contextRef="#ctx0" brushRef="#br0" timeOffset="50669.8068">7396 1653 278 0,'8'-3'53'0,"4"-4"22"15,-7-1-47-15,1-4 1 0,1-7-11 0,1-2 7 16,-2-4-9-16,5 1 9 0,0-1-9 16,1 5 8-16,2 5-11 0,2 2 13 15,0 2-10-15,2 7-4 0,5 4-4 16,-2 0-1-16,0 0 0 0,1 6 0 15,-6 10-7-15,-4 5 8 0,-4 10-8 16,-1 10 7-16,-4 10-7 0,-1 4 0 16,-2 2 0-16,1 1 0 0,-3 0 6 15,2 4-6-15,-7 3 0 0,2 0 0 0,-6-1 0 16,2 0 0-16,-9 0 0 0,-1-4 0 16,-9-10 0-16,0 0-6 0,-5-10-1 15,2-1-8-15,3-4-7 0,7 1-6 16,0-6-26-16,5 0-12 0,2-13-6 15,3-8 26-15,4-9-1 0,7-5 16 16,4-6 20-16,6-3 11 0,5-9 11 16,8-1 20-16,15-2 7 0,4-7 17 0,9 2 0 15,0 2 3-15,0 5-12 0,-2 2-13 16,-5 0-11-16,5 0-16 0,3-1 2 16,3-3-8-16,-6 2-20 0,-8 8-100 15,-8 0 4-15,-8 0-12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0:26:43.688"/>
    </inkml:context>
    <inkml:brush xml:id="br0">
      <inkml:brushProperty name="width" value="0.05292" units="cm"/>
      <inkml:brushProperty name="height" value="0.05292" units="cm"/>
      <inkml:brushProperty name="color" value="#7030A0"/>
    </inkml:brush>
  </inkml:definitions>
  <inkml:trace contextRef="#ctx0" brushRef="#br0">7392 1980 207 0,'3'14'23'16,"0"-3"15"-16,3 10-17 0,-2-1 0 15,-4 3 0-15,5 1 1 0,-2 1-14 16,-1 2 10-16,1-1-9 0,-3-6 0 15,2 3-9-15,2 0 9 0,-4-2-9 16,0 4 9-16,4 0-9 0,-4 1 0 16,0-4 0-16,1 0 9 0,-1-1-9 15,-3-2 0-15,3 2 0 0,-4 3 0 16,4-2 10-16,0 4-10 0,3-1 0 16,-3 1 0-16,4 2 0 0,-2 4 11 0,-2 2-3 15,1 1-8-15,-1-6 10 0,0-1 8 16,0-6-18-16,-3 3 8 0,0-1 0 15,3 0-8-15,-5-3 9 0,5 4-9 16,0-9 0-16,0 0 8 0,0 0-8 0,-3-1 0 16,3 0 0-16,-3 2 0 0,0 1 8 15,-1-1-8-15,1 4 9 16,-1 0-1-16,4-2 0 0,-4-2-8 0,4 1 8 16,0-4 9-16,-5 3-17 0,5 0 7 15,0 1 1-15,-2-4-8 0,2 0 6 16,0-1-6-16,-3-5 7 0,3 5-7 15,3-1 0-15,-3-3 8 0,0-1-8 16,3-1 9-16,-3 3-9 0,4 3 9 16,0-1-9-16,-4 6 0 0,2-2 0 15,2 0 7-15,-4 1-7 0,6 0 9 0,-4-1-9 16,0 2 6-16,-2-2 0 0,5-1 2 16,-5 2-8-16,6 0 7 0,-5 1-7 15,-1-2 7-15,3 2-7 0,0-2 0 16,0 1 7-16,2-4-7 0,-1 2 8 15,2-1-8-15,-3-4 0 0,1 0 7 0,2 3-7 16,-2-3 0-16,2 4 6 0,2 2-6 16,-1 3 7-16,0 0-7 0,0 1 6 15,-1-3-6-15,0 1 0 0,0-4 6 16,-2 2-6-16,-1 0 0 0,0-1 0 16,0 1 0-16,0 3-12 0,-2-3-16 15,4 0-108-15,3-1-70 0</inkml:trace>
  <inkml:trace contextRef="#ctx0" brushRef="#br0" timeOffset="1753.6179">7458 3341 218 0,'0'15'25'16,"1"-2"0"-16,-1 0-25 0,0 0 0 15,0 2 0-15,4 0 0 0,-1-2 0 16,3 0 0-16,-1 2 10 0,3-2-10 16,-3 1 0-16,0 2 0 0,1 0 0 15,-2-3 0-15,3 1 0 0,-3-2 0 16,2 7 0-16,0 0 11 0,-2 2-11 0,6 1 0 15,-1 6 0-15,0-6 10 0,1 4 1 16,-2 1 0-16,-4-3 9 0,1 2-8 16,-1-3 5-16,2-2 10 0,-2 0-18 15,4-1 9-15,-2 0-8 0,4 3 1 16,0 0-3-16,-2 1-8 0,1 0 10 16,-6-1-10-16,-3 3 0 0,2 2 8 0,-2 5 2 15,4-1-2-15,-4 3 0 0,0-2 9 16,5 1-9-16,-4-2 9 0,2 1-9 15,-1-4 8-15,2-1-7 0,0-1-2 16,-3-5 1-16,-1-1-2 0,1-1-6 16,3 1 7-16,-1-1-7 0,-3 1 0 15,4 0 0-15,-3 1 8 0,3-1-8 16,-1 1 0-16,0 2 0 0,-3 3 0 0,5 1 0 16,-5 4 0-16,0 0 0 0,0 3 0 15,3 5 9-15,-6-3-9 0,3-2 0 16,-3 0 9-16,0 0-2 0,0-4-7 15,3-1 9-15,-3-2-9 0,0-6 6 16,1 1-6-16,-3-1 0 0,1-1 0 16,1 1 0-16,-3 5 0 0,1-6 0 0,1 5 0 15,-2-2 0-15,0 5 0 16,2-1 0-16,1 9 0 0,-1-4 0 0,1 1 6 16,3-2-6-16,-2 0 0 0,2-7 0 15,-5 1 0-15,1-1 8 0,1-5-8 16,-1-5 0-16,1-2 0 0,3-4 0 15,-3-7 0-15,3 1 0 0,0-3 0 16,3 0 0-16,0 0-8 0,1 0 8 0,-1 0 0 16,4-3 0-16,-3 3 0 0,1-4 0 15,0 4 8-15,0 0-1 0,0 0-7 16,-5 0 7-16,4 2-7 0,0 2 0 16,1 3 0-16,0-1 7 0,1 0-14 15,3 4-21-15,1 0-106 0,1-4-49 16</inkml:trace>
  <inkml:trace contextRef="#ctx0" brushRef="#br0" timeOffset="4134.1658">7435 5777 388 0,'6'-5'93'16,"-1"-3"19"-16,2-2-105 0,-1-1-14 15,-4-2 7-15,5 4 0 0,0 6 15 16,3 0 3-16,-1 0 4 0,1 3-1 15,-1 3 1-15,0-3-9 0,-1 4 0 16,0-4-7-16,5 7-6 0,-3-4 8 0,1 3-8 16,2-1 0-16,1-1 7 0,-2 1-7 15,2-3-7-15,0 1 7 0,-1-3 0 16,0 3-8-16,-3-3 8 0,3 0 0 16,-1 2 0-16,4-2 8 0,0 0-8 15,5 0 7-15,1 4-1 0,-1-3 9 0,0 3-8 16,-1-2-2-16,-1-2 0 0,0 0 2 15,3 0 7-15,2 0-7 0,3 0-2 16,0-4 1-16,-1 1 8 0,-2-3-8 16,-7-1-1-16,-2-3-5 0,1-1 7 15,3 3-2-15,3 0 0 0,-3 1-5 16,2 1 6-16,-2-1-1 0,0 0-5 16,1 0 0-16,10 3 0 0,0 0 0 15,2-2 0-15,3 4-5 0,-3-3 5 16,-7 0-6-16,1 5 1 0,1 0 0 0,4 0-13 15,-6 5 4-15,6 0-11 0,0 6 1 16,3 6-19-16,0 4 3 0,7 2-1 16,-5 3-22-16,-2-4 15 0,1-1-2 15,-3-1 3-15,-3-3 10 0,4-5 10 16,-2-1 10-16,-6-4 5 0,0-7 12 16,-1 0 0-16,-2 0 12 0,0-8 5 0,0-2 10 15,-1-3 21-15,-2 0-12 0,-5-2 14 16,2-1-2-16,-1 2-1 0,-6-4-19 15,3 2 1-15,-1-3-8 0,-1 2-2 16,0 1-4-16,4 6-2 0,0-1-5 16,-9 5 4-16,7 1-12 0,-1-1 5 15,-1 0 2-15,3 3-7 0,-2-2 7 16,1 3-7-16,-3-2 0 0,1 3 0 16,-1-3 0-16,3 1 0 0,-3-3 7 0,5 4-7 15,0 2 0-15,1-4 0 0,-2 4 0 16,5 0 0-16,-4 0 0 0,1 4 0 15,-1-4 0-15,-1 0 0 0,-3 1 0 16,-3 2 0-16,-1-3 0 0,-3 3 0 16,1-3 0-16,3 5 0 0,1-5 0 15,1 8 0-15,0-4 0 0,-1 1 0 16,2 1 0-16,1 1 0 0,0-4 0 0,1 1 0 16,0-4 0-16,-3 2 7 0,-9-2-7 15,11 0 0-15,-3 0 5 0,1-2-5 16,-2 2 6-16,1 0-6 0,-4 0 7 15,1 0-7-15,2 0 0 0,-4 0 0 16,2 0 0-16,-3-2 0 0,4 2 0 16,-1-2 0-16,-1 2 7 0,0-3-7 15,2 3 0-15,-1 0 0 0,-4-3 0 0,4 3 0 16,3 0 0-16,1 0 0 0,0 3 0 16,4-3 6-16,6 5-6 0,1 1 5 15,-5 0-5-15,2-1 7 0,2 2-2 16,-4-4 0-16,1-3 6 0,-1 5-4 15,2-5 1-15,-3 3-3 0,-4-3 1 16,1 0-6-16,1 3 6 0,-2-3-6 16,2 3 0-16,2 1 6 0,-1 0-6 0,-2 0 0 15,8 3 0-15,0-1 5 0,1-1-5 16,4 0 7-16,-4-1-7 0,2 1 0 16,-5-2 5-16,5 4-5 0,-4-1 0 15,1 4 6-15,-6-4-6 0,1 2 6 16,2-2-1-16,1 2-5 0,0-8 5 0,1 5 1 15,4-3-1-15,-5 1 1 0,0-3-1 16,3 1-5-16,0 1 0 0,-6-2 5 16,1 0-5-16,-3-2 0 0,-2 2 0 15,0 0 4-15,4-3-4 0,1 3 0 16,0 0 5-16,3 0-5 0,-2-3 0 16,-1 3 0-16,4 1 0 0,-1-1 0 15,0 0 0-15,3-1 0 0,-1-2 0 16,-2 4 0-16,1-5 0 0,-1 4 0 15,4-3 0-15,-2 3 0 0,3 1 0 16,7 2 0-16,8 1 0 0,-4-4 0 0,1 4 5 16,4-1-5-16,-3 0 0 0,-6 2 7 15,1-4-7-15,1 5-7 0,-1 1 2 16,2 1-4-16,2 5 4 0,8 2-11 16,4 2 0-16,-8-1 4 0,3 1-11 0,0-1 6 15,-3-12-14-15,-3-3 8 0,4-1-137 16,-7-15-112-16</inkml:trace>
  <inkml:trace contextRef="#ctx0" brushRef="#br0" timeOffset="5717.6152">11452 1902 257 0,'3'9'42'15,"0"3"0"-15,-3 1-42 0,2 4 0 16,-2 0 0-16,3 0 0 0,0-3 0 16,0-3 0-16,0-3 0 0,0 1 0 15,-3 0 0-15,4 1 0 0,-4 1 12 16,0 6-12-16,0 3 0 0,0 2 8 15,4 4 1-15,-4 3 9 0,0-6-9 16,2 5 9-16,-2 4 1 0,3-1-8 0,-3 3-3 16,0-2-8-16,0-1 10 0,0-3-2 15,0 0 2-15,0-3-10 0,5 5 8 16,-3-4-8-16,-2-1 8 0,2 5-8 16,-2-2 0-16,0-1 0 0,3 8 0 15,-3-1 0-15,-2-5 0 0,2 1 0 0,-3-1 0 16,-3 0 0-16,1 0 0 0,2-3 0 15,3-1 0-15,-5-1 9 16,5 0-9-16,0-2 0 0,5 1 8 0,-5 3-8 16,0-1 17-16,0-1-9 0,3-1 0 15,-3-2 17-15,0 2-18 0,0-1 7 16,2 1-7-16,-2-1 10 0,5 4-8 16,-5-2 7-16,4 5-4 0,-4 0-4 15,3 3 6-15,-3 0 8 0,0 3-16 16,-3 1 1-16,-1-1-1 0,-2 4 0 0,1-3 2 15,1 1-8-15,-2-2 0 0,3 0 0 16,1-2 0-16,-4 1 0 0,6-3 0 16,-2 4 0-16,0-3 0 0,2 5 0 15,-4-6 0-15,1 4 0 0,0 1 0 16,0-3 0-16,-1 3 0 0,-3-1 0 0,0-2 0 16,-2 1 0-16,-1-2 0 0,5-9 0 15,-3-1 7-15,3-3-7 0,1-4 0 16,1 0 0-16,0 5 0 0,3-1 0 15,0-1 0-15,0 0 6 0,0 2-6 16,0-7 7-16,0 1-7 0,0 3 8 16,0 0-8-16,3 5 7 0,-3-2-2 15,4 5 7-15,-2 1-5 0,4-3 7 16,0-2-3-16,-3 4 3 0,3-2-3 0,1 1 1 16,-1 1-1-16,4-2 1 0,0 2 1 15,1-3-7-15,1 0 6 0,-2 4-7 16,0-1 2-16,2 4-2 0,-2-2-5 15,-2-1 0-15,0-2 0 0,-1 1 6 16,0-2-6-16,3 3 0 0,0 4 6 16,2 1-1-16,-2 3 0 0,0 1 1 15,-3 4 5-15,3 2-6 0,-5 2 0 0,0 3 9 16,-2-2-1-16,1 3-1 0,-4 2-3 16,0-2-4-16,0 1 5 0,-2-2-5 15,0-3-1-15,-3-2 1 0,0-3-5 16,-1 3 5-16,0 0-5 0,0-1 5 15,-1 2-5-15,-1-3-5 0,0-4 5 16,1-1-10-16,7-6 1 0,-4 2-11 16,1-2 4-16,3 0-11 0,3-2-10 15,-3-2-4-15,0-8-6 0,-3-16-117 0,-1 0-122 16</inkml:trace>
  <inkml:trace contextRef="#ctx0" brushRef="#br0" timeOffset="7151.2293">7230 1854 463 0,'13'0'130'0,"2"-3"8"15,1 3-131-15,-4 0-7 0,-4 2 6 16,3-2 1-16,-1 0 1 0,1 4-8 16,2-4 7-16,8 4 3 0,-5-2-3 15,4-2 0-15,1 0 0 0,-5 0 5 0,4 6 1 16,0-4-6-16,-1 4-1 16,9 2-1-16,6 2 2 0,-3 0-2 0,0 1-5 15,-2-1 0-15,-7 0 0 0,-6 0 0 16,1-3 0-16,1 1 0 0,1 0 5 15,-1-4-5-15,4 0 6 0,-3 1-1 16,3-3 2-16,2-2 1 0,8 0-3 16,-2 1 1-16,3-1 6 0,1-3-7 15,-6 0 7-15,-6 1-6 0,-2-1 5 16,-3 0 0-16,-2 3 0 0,3 0-1 0,0 0-1 16,1 3 9-16,2 0-6 0,-3 1-8 15,-2-4 6-15,8 3-5 0,2 0 0 16,4-3 0-16,-2 0-1 0,10 0-4 15,-8-4 5-15,-4 3-5 0,-6 1 5 16,0-5-5-16,-10 3 5 0,8 2-5 16,0 0 5-16,1 2-5 0,3 1 0 15,4 0 0-15,-6 2 0 0,4-2 0 0,1 0 0 16,6-1 0-16,4 0 0 0,-3-1 0 16,-2-1 0-16,2 0 0 0,-4 3-5 15,-5-3 5-15,5 0-5 0,2 0 5 16,2 3 0-16,-1-3 0 0,14 4-5 15,0-4 5-15,-1 3-5 0,-2-3 5 16,0 3 0-16,-12 0 0 0,0-5 0 16,2 4 0-16,6-2 0 0,6 0 0 0,8 4 0 15,-1-2 0-15,-3-2 0 0,0 5 0 16,-11 0 0-16,-1-1 0 0,-1-4 5 16,2 0-5-16,9 0 0 0,5 0 0 15,1-4 5-15,-3 2-5 0,-5-2 0 16,-12 1 5-16,-5 0 0 0,1-1-5 15,3-2 5-15,3 4-1 0,4-3 1 16,1 3 0-16,0-2-5 0,-5 4 4 0,-5-3 5 16,-2 3-9-16,-2 0 0 0,1 0 5 15,3 5-5-15,-2-2 0 0,-1 3 0 16,4 1 0-16,1-1 0 0,1-2 0 16,8 6 0-16,-5-6 0 0,0 5-5 15,-2-2 5-15,0 2 0 0,-6-3-4 16,14-2-1-16,8 2 5 0,2 1-4 15,2-1 4-15,8-6-5 0,-13 5 5 16,-11-5 0-16,1 0-5 0,-3 0 5 0,-3 0 0 16,2-4 0-16,4 4 0 0,-2-6 0 15,0-1 0-15,-4 2 0 0,-2-4 0 16,-2 1 0-16,-3-1 0 0,-2-1 0 16,3 1-4-16,0-1-1 0,-1-5-5 15,2 1 0-15,0-5-14 0,0-3-20 16,-3-3 3-16,-5 1-135 0,-4-5-138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0:40:28.082"/>
    </inkml:context>
    <inkml:brush xml:id="br0">
      <inkml:brushProperty name="width" value="0.05292" units="cm"/>
      <inkml:brushProperty name="height" value="0.05292" units="cm"/>
      <inkml:brushProperty name="color" value="#7030A0"/>
    </inkml:brush>
  </inkml:definitions>
  <inkml:trace contextRef="#ctx0" brushRef="#br0">1001 4118 310 0,'0'8'78'0,"0"1"40"16,9-3-37-16,-9 2-14 0,0-2-10 0,-8-3-9 15,8 5-10-15,-5-1-6 16,5-3 2-16,-5-4-3 0,-2-6 4 0,7 12-8 16,0-6-2-16,0 0 5 0,0-8-11 15,-5 4-5-15,5-5 1 0,0-7-5 16,-5-11-1-16,-2-11-9 0,1-6 5 16,6-4-5-16,-5 0 0 0,5-3 0 15,5 4 0-15,6-6 4 0,-1-1-4 16,6 2 0-16,1 4 0 0,1 5 0 0,7 7-4 15,0 3 4-15,-1 0 0 0,0 11 0 16,-3 2 4-16,-5 4-4 0,-6 16 9 16,8 0-4-16,1 20 5 0,3 11-1 15,0 7 0-15,0 9-4 0,-5 9 3 16,-5 3-8-16,2-3 0 0,-1 8 0 16,-13-3-8-16,7 2-2 0,-7-9-13 15,2-6-9-15,-4-4-12 0,2-7-9 0,-11-7 4 16,7-7-17-16,-7-4-108 0,-4-8-112 15</inkml:trace>
  <inkml:trace contextRef="#ctx0" brushRef="#br0" timeOffset="193.9966">951 4056 522 0,'22'-13'161'16,"0"-3"-9"-16,-4 1-130 0,-5-2-4 16,4 7-10-16,-3-8-16 0,1 4-10 15,6-6 1-15,6 1-14 0,-9-4-67 0,9 7-66 16,-3-6-52-16</inkml:trace>
  <inkml:trace contextRef="#ctx0" brushRef="#br0" timeOffset="666.8419">1904 4335 481 0,'18'26'167'0,"0"0"7"0,-1 2-108 0,0-1-14 15,0 3-6-15,-2 1-2 0,1-1-10 16,-4-4 3-16,2-2-9 0,0-9-6 16,-9-7 5-16,-5-8-14 0,0-5-1 15,0-13-4-15,-13-6-4 0,4-3-4 16,-6-11 0-16,4 8-4 0,-11-9-7 15,3 0-2-15,-13-10-14 0,4-2 1 0,-2-1-12 16,8-2-9-16,-6-8 3 16,7 3-10-16,11 2 14 0,3-1-3 0,-1 5 22 15,8 16-4-15,0 3 18 0,13 7 1 16,-6 1 12-16,3 5 8 0,1 11-3 16,5 8 12-16,-6 2 2 0,2-1 5 15,-1 14-8-15,5 5 5 0,-3 2-13 16,-6 5 10-16,-1-2-14 0,-5 4-5 15,-1-1 0-15,0 1-5 0,-12 5 0 16,-4 2-10-16,-3-1-6 0,-2 4-16 0,-2-6-12 16,5 3-120-16,4-10-150 0</inkml:trace>
  <inkml:trace contextRef="#ctx0" brushRef="#br0" timeOffset="1079.6079">2610 4598 463 0,'14'20'163'0,"12"4"-13"15,-6-7-97-15,-1-10-19 0,-4-7 3 16,-8 0-14-16,-7-7-1 0,-3-12 0 15,-8-6-13-15,-6-13 1 0,-7-5-3 0,-2 2-1 16,-1-2-19-16,-3-4 3 0,3 3-10 16,-6-6-7-16,2 0-2 0,-1 0-3 15,10 0-1-15,4 4 7 0,7 3 7 16,6-3 5-16,5 7 9 0,0 3 5 16,6 5 5-16,0 5 9 0,5 10 0 15,0-1 4-15,2 5 7 0,5 6 3 0,0-1 8 16,5 7-7-16,-1 0 3 0,-1-2 1 15,-13 2-13-15,4 14-1 0,0 2-4 16,-1 8-5-16,-6 8-1 0,-4 3-4 16,-1 2-5-16,0 5 0 0,-9-6-5 15,0-3-4-15,-5-16-16 0,1 0-4 16,-4-6-14-16,2 1-6 0,2-5-123 16,2-7-145-16</inkml:trace>
  <inkml:trace contextRef="#ctx0" brushRef="#br0" timeOffset="1310.8798">2697 3409 539 0,'38'30'192'0,"6"3"-12"0,-4 7-110 16,1 5-7-16,-12 7-20 0,2-4-10 15,-5 7-15-15,1-5-5 0,-6-7-4 16,4-4-9-16,-3-7-4 0,-2-2-14 16,0-6-5-16,-2 2-19 0,-3-4-11 15,-4 2 0-15,-4-7-131 0,-2-3-146 16</inkml:trace>
  <inkml:trace contextRef="#ctx0" brushRef="#br0" timeOffset="1494.1134">3268 3767 445 0,'9'8'155'0,"6"4"21"0,-4 4-84 0,12 5-37 16,5 6-22-16,1-3-13 0,2-1 9 16,8 3-23-16,-17-3-6 0,-5-4-6 15,-9 0-23-15,0-12-7 0,-8-7-75 16,3 0-56-16,-3-7-125 0</inkml:trace>
  <inkml:trace contextRef="#ctx0" brushRef="#br0" timeOffset="1638.2415">3261 3568 424 0,'37'0'139'0,"0"-3"2"16,-7 3-107-16,6 3-21 0,3-3-26 0,-14 5-42 15,2 0-89-15,-5 1-54 0</inkml:trace>
  <inkml:trace contextRef="#ctx0" brushRef="#br0" timeOffset="1843.3137">3823 3597 445 0,'0'3'148'16,"0"8"18"-16,-2 5-110 0,-5 4-14 15,-1 1 1-15,-1 2-8 0,-7 0-3 0,9 5-13 16,-4-5 6-16,2 1-16 16,7 2 6-16,3 1-15 0,-1-6 5 0,0 5-10 15,9-1 0-15,2-2-10 0,1 2-1 16,10-2-16-16,6-8 0 0,4-3-15 16,9-2-51-16,5-10-75 0,1 8-83 15</inkml:trace>
  <inkml:trace contextRef="#ctx0" brushRef="#br0" timeOffset="2189.9228">4486 3729 397 0,'-5'-15'142'0,"-3"3"23"16,-6 2-86-16,-6 8-27 0,-2 2-4 15,-4 0-8-15,0 8-1 0,2 0-2 0,5 7-11 16,0 4-7-16,4 3 1 15,2 3-6-15,0 3-9 0,5-2 4 0,8 1-5 16,0-3 1-16,0 4-5 0,3-3 0 16,10-5 0-16,5-5 4 0,-2-5-4 15,5-5 6-15,-1-5-6 0,0 0 0 16,1-5 4-16,1-2-4 0,-3-5 0 16,3-2 0-16,-9 2 0 0,2-1 5 15,-3-1-5-15,-1 3 0 0,5 1 0 0,-3 0 0 16,1-1 0-16,2 3 0 0,-3-2 0 15,1-2 0-15,6 2 0 0,1 3 0 16,0-1-5-16,1 2 1 0,-5 6-2 16,-4-8-12-16,3 1-5 0,1-4-11 15,-3-3-20-15,3-5 7 0,4-3-131 16,-3-4-139-16</inkml:trace>
  <inkml:trace contextRef="#ctx0" brushRef="#br0" timeOffset="2370.4198">4910 3291 497 0,'11'29'172'0,"3"8"-6"0,9 7-118 0,8 10-8 16,5 4-18-16,5 2 0 0,-8-8-13 16,3 9-9-16,-11-5-4 0,-5-9-12 15,-5-9-11-15,-9-6-14 0,-6-15-18 16,-3-12-108-16,-9 0-116 0</inkml:trace>
  <inkml:trace contextRef="#ctx0" brushRef="#br0" timeOffset="2527.8089">4894 3827 489 0,'15'-10'180'16,"0"-2"-9"-16,9 4-105 0,8-2-10 15,9 2-13-15,2 8-13 0,4-2-11 16,-2-8 0-16,1 8-14 0,-4-12-5 15,-4-4-9-15,-6-3-16 0,3-1-14 16,-10-6-15-16,-2 3-121 0,2 1-148 16</inkml:trace>
  <inkml:trace contextRef="#ctx0" brushRef="#br0" timeOffset="2692.2274">5531 3530 453 0,'0'21'147'0,"0"6"24"15,10 3-113-15,1 11-19 0,5 2 4 16,0 5-19-16,-2-4-3 0,1-1-5 0,-10-16-12 16,-1-3 1-16,-4-12-10 0,1-4-9 15,-1-8-13-15,-6 0-20 0,-1 0-124 16,-3-12-131-16</inkml:trace>
  <inkml:trace contextRef="#ctx0" brushRef="#br0" timeOffset="2825.9598">5486 3427 415 0,'17'-10'132'16,"5"3"4"-16,0 4-102 0,-1 3-13 15,6 0-15-15,2 0 1 0,6 5-14 16,3 4-20-16,-4 2-111 0,2 0-88 16</inkml:trace>
  <inkml:trace contextRef="#ctx0" brushRef="#br0" timeOffset="3122.7371">6065 3728 434 0,'1'24'145'0,"-6"8"14"16,5 4-107-16,-4-3-13 0,1-8-11 16,3 5-2-16,-6-9-3 0,6-3-6 15,-8 0-5-15,8-5-2 0,0-4 1 16,9-4-5-16,-3-5-1 0,9 0 0 15,-2 0-5-15,3 0 4 0,-1-5-4 0,-7-4 0 16,5-2 0-16,-7 1 0 0,0-2 0 16,0-3 0-16,-6-2-4 0,5 3 4 15,-5 0-5-15,-9-3 5 0,6-2-11 16,-7 1 6-16,-5-8-1 0,0 5-4 16,6 4-2-16,-7 0-5 0,1 1-1 15,4 11-13-15,-1 5-4 0,1 0-11 0,3 5-88 16,1 7-27-16,7 1-21 0</inkml:trace>
  <inkml:trace contextRef="#ctx0" brushRef="#br0" timeOffset="3477.2589">6495 3811 415 0,'13'10'140'15,"5"6"16"-15,-4 3-96 0,2 0-16 16,1 2-12-16,-10-4-4 0,-7-6-3 0,-11-1-7 16,-2-7-7-16,-5-3 0 0,1 0-6 15,2-8 1-15,0-1-6 0,2-4 5 16,3-4-5-16,4-5 0 0,6 3 6 15,-7-8-6-15,7 2 0 0,10 3 0 16,2 3 0-16,3-3 0 0,6 2 0 16,1-2 0-16,5-1 0 0,2 6 0 15,1-2 5-15,-7 8-5 0,-1 6 0 0,-2 5 0 16,-7 0 0-16,1 13 0 0,3 0 0 16,-3 6-16-16,2 3-6 0,2 2-13 15,-1-1-128-15,-6 2-134 0</inkml:trace>
  <inkml:trace contextRef="#ctx0" brushRef="#br0" timeOffset="5309.0483">862 5748 361 0,'0'0'110'15,"0"6"36"-15,-3 1-40 0,-5 3-58 16,3 6-15-16,-2 13 3 0,-4-5-1 16,5 13 1-16,0 7-2 0,-3 4 2 15,5 1 3-15,4 6-5 0,0-3-5 0,2-5-1 16,-2-1-10-16,0 6-5 0,3-3-4 15,6-6 0-15,-4 1-4 0,0-7-1 16,3-14-13-16,-4-5-4 0,2-11 0 16,-2-7-20-16,-4 0-9 0,0-5-12 15,0-6-11-15,0-4-116 0,0-6-144 0</inkml:trace>
  <inkml:trace contextRef="#ctx0" brushRef="#br0" timeOffset="5567.65">497 5807 434 0,'-4'0'145'0,"-1"0"20"0,5 0-112 15,5-6-10-15,0 2 0 0,7-2-8 16,-1-4-8-16,9 0 4 0,7-4 4 15,7-2-11-15,3-9-5 0,15-4 0 16,5-2-9-16,-10 4 3 0,6 5-8 16,6 2-14-16,-3 8-10 0,4 7-10 0,1-3-10 15,-3 3-15-15,-9 5-14 0,-2 0-111 16,-9 0-128-16</inkml:trace>
  <inkml:trace contextRef="#ctx0" brushRef="#br0" timeOffset="5875.6553">1411 6450 397 0,'0'0'134'16,"2"-6"33"-16,2 3-94 0,0 0-15 16,2-4-19-16,-6 4-1 0,7-8-4 15,-3 1-7-15,-4-9-18 0,3-5 14 16,-3-6-11-16,7-7-8 0,-2-4-4 16,-5 6 5-16,3 0-5 0,-4 3-5 15,1 6 5-15,6 5-16 0,9 1-11 16,1-1-5-16,7 4-14 0,8 0-117 15,4-5-144-15</inkml:trace>
  <inkml:trace contextRef="#ctx0" brushRef="#br0" timeOffset="6443.2283">2165 6185 379 0,'-8'-7'127'0,"0"3"15"0,-3 4-79 16,-2 0-15-16,-1 2-17 0,-4 8 1 15,1 7-7-15,-5-2-4 0,3 8 5 16,1 2-9-16,3 6 1 0,-1 2-2 16,8-4 1-16,4-2-7 0,4-1 4 15,0-7 5-15,0-7-9 0,6 2 5 0,4-7-5 16,2-7-1-16,-1 0-4 0,2-9 5 16,5 7-5-16,0-8-1 0,3-4 1 15,-4 1-5-15,5-3 0 0,5-5 0 16,-4-2-5-16,-10-2 1 0,3-5-11 15,-3-1 5-15,-6 4 6 0,-4 2-11 16,3 5 5-16,2 7-6 0,3 4-11 16,2 3 6-16,0 6-7 0,3-6-7 15,3 6-6-15,-4 0-16 0,-6 0-57 0,5-2-48 16,-9 2-42-16</inkml:trace>
  <inkml:trace contextRef="#ctx0" brushRef="#br0" timeOffset="6765.4175">2392 6212 415 0,'9'19'148'16,"2"-2"20"-16,-1 7-84 0,6 1-31 0,-5 1-3 16,1-1-6-16,-3-7-7 0,4-5-11 15,-9-6 3-15,1-7-10 0,2 0-5 16,-7 0 0-16,6-7-10 0,-6-3 2 16,0-6-2-16,-5 0-4 0,-3-3 5 15,3-8-5-15,5-1 0 0,0-3-5 16,5 0 5-16,-5 5 0 0,15 4 0 15,-8 10 0-15,3 5 0 0,-5 2-4 16,2 4 4-16,3 1 0 0,2 3 0 0,0 7 0 16,-2-1 0-16,6 7 0 0,5 6 0 15,-8 0-6-15,3 5-3 0,14 2-4 16,-6 1-1-16,0-1-15 0,-2-2 0 16,-4-5-6-16,-10-2 4 0,4-2 4 15,-6-2-3-15,-6-1 5 0,0-1 9 16,0-4-9-16,0-2 7 0,4-1-10 15,-9-7 3-15,5 0-35 0,5-7-92 16,11 4-56-16</inkml:trace>
  <inkml:trace contextRef="#ctx0" brushRef="#br0" timeOffset="7099.4633">2986 6147 289 0,'20'-19'81'0,"1"1"38"0,-4 7-15 16,-2-1-6-16,-4 3-30 0,-5 3-30 15,-1 1 0-15,-5 5-16 0,0 0 9 0,0 5-13 16,0 1-1-16,-4 3 0 0,0 2-6 16,-3 1 5-16,-4 1-11 0,0 2-1 15,1 3 6-15,-3 0-10 0,2-3 7 16,6-1-1-16,5-2-6 0,0-5 0 16,0 2 0-16,7-6 6 0,7 2-6 15,-6 5 0-15,12-6 6 0,-2 8-2 16,-6 0 6-16,2-2 5 0,6 11-1 15,-9-4 5-15,0 3 0 0,-4-1-6 0,4 3-3 16,-11-1-1-16,0-7-4 0,-6 0-5 16,0 4 5-16,2 1-5 0,-6-3 0 15,2 6-10-15,-1-1-3 0,-6-5-11 16,6 0-9-16,-1-2-10 0,4-2-6 16,6-2-7-16,0-2-15 0,-5-8-47 15,5 9-52-15,0-5-46 0</inkml:trace>
  <inkml:trace contextRef="#ctx0" brushRef="#br0" timeOffset="7489.7448">3526 6785 434 0,'33'31'159'0,"2"-3"7"16,-6 3-103-16,12-5-2 0,-14 1-15 15,-5-5-3-15,-2-3-4 0,0 5-10 0,-13-5-5 16,2-1-5-16,-9-4-1 0,0-14-4 15,0 0-5-15,0-9 1 0,-13-11-6 16,2 0 0-16,-2-7 1 0,-5-1-5 16,-7-4-5-16,3-1 1 0,-2-13-5 15,-6-4-5-15,3 9 0 0,10 1-4 0,1-3-1 16,6 1-1-16,10-3 6 16,-3-3-1-16,3 2 5 0,5 4 4 0,-2 6-7 15,5 4 8-15,-5 7 5 0,12 7-5 16,-4-2 5-16,4 7 0 0,-4 8 0 15,7-1 5-15,-4 6 0 0,-2 0 2 16,6 0 5-16,0 12-2 0,-7 7-5 16,-2-1 10-16,-4 6-6 0,-5 3-4 0,0 3 0 15,-3-6 5-15,-11 9-10 0,4 2 5 16,-7-2-5-16,-5-1-5 0,7 2-10 16,7-11-9-16,-9-6-8 0,4-11-10 15,1-1-9-15,7 1-27 0,-1-6-96 16,6 0-104-16</inkml:trace>
  <inkml:trace contextRef="#ctx0" brushRef="#br0" timeOffset="7796.0099">3959 6382 370 0,'10'0'119'0,"-4"0"34"0,-2 0-72 15,-4-8-33-15,-9 8-10 0,-2-2-7 16,1-4-3-16,-9 6 4 0,-1 0-3 0,2 0-7 16,-3 8-1-16,0 3 0 0,4 1-3 15,2 7-9-15,4-1 1 0,5 9 0 16,6-4-6-16,0 2 6 0,0-2 0 16,12-2-5-16,-4-8 4 0,14-1 0 15,-1-5 0-15,3-7-4 0,10 0-1 16,1-5 2-16,-1-1-6 0,-4-8 0 15,0-4-6-15,-4-6 2 0,-5-1-19 16,-9-7-6-16,-2 3-5 0,-4-4-9 0,-3-2-6 16,-3 2-22-16,3 1-105 0,3 3-112 15</inkml:trace>
  <inkml:trace contextRef="#ctx0" brushRef="#br0" timeOffset="8076.897">4281 6261 370 0,'23'14'136'0,"2"-1"27"0,-8 0-23 16,1 4-86-16,-8-10 1 0,1-1-17 16,-4 0-8-16,7-6 4 0,-3 0-5 15,4-6-9-15,-2-4-6 0,-3 2-1 0,-3-6-8 16,-7-2 5-16,9-4-10 0,-9-2 4 15,4-1-4-15,-4 1 0 0,0 5 0 16,0 4-4-16,3 3-2 0,1-1-12 16,0 3 0-16,2-1-11 0,-1-3-6 15,1-1-14-15,2 1-1 0,7 2-4 16,4 0-39-16,0 0-79 0,2 2-62 16</inkml:trace>
  <inkml:trace contextRef="#ctx0" brushRef="#br0" timeOffset="8324.9281">4713 5761 406 0,'3'4'133'0,"0"2"26"16,4 6-98-16,8 2-16 0,-2 2-2 16,9 13-2-16,4 11 0 0,-4-1-8 0,3 7-2 15,2 2-4-15,-3-7-3 0,-4-4-4 16,2 1-11-16,1 3 5 0,-3-6-5 15,-3-5-4-15,-2-2-1 0,-7-8 2 16,0-11-6-16,-1 1-10 0,-7-10-4 16,0 0-4-16,0 0-16 0,0 0-15 15,-6 0 3-15,1-10-6 0,0 1-14 16,-5-1-65-16,-1 2-46 0,5-3-27 0</inkml:trace>
  <inkml:trace contextRef="#ctx0" brushRef="#br0" timeOffset="8509.1723">4781 6178 406 0,'-11'-3'141'16,"20"3"29"-16,-9 0-83 0,0-6-28 15,4 1-4-15,-1-2-11 0,13 1-1 16,7-4-13-16,7 0-1 0,7-1-10 0,-9 0-1 16,-5-1-8-16,-2-2-1 0,-2-3-5 15,-1 2-4-15,4 1-9 0,1 0-5 16,-3 4-18-16,-2 5-17 0,3 5-20 15,-8 0-111-15,1 3-146 0</inkml:trace>
  <inkml:trace contextRef="#ctx0" brushRef="#br0" timeOffset="9862.0103">1039 8389 341 0,'0'7'93'0,"2"2"36"16,-2 3-66-16,0 6-13 0,0-1-9 15,0 3 1-15,-2-3-11 0,2 1 1 16,0-2-2-16,0-8 1 0,0-1-8 0,0 0 6 16,0-7-8-16,0 0-5 0,0-9-2 15,0 0 5-15,0-1-9 0,0-9-5 16,0-5 0-16,0 1-5 0,0-1 5 16,-7-5-5-16,-2 1 0 0,4-4 0 15,-1-12 0-15,-1-8 0 0,7 0 0 16,-8 6 0-16,0-6-5 0,-3 11 0 15,6 7 0-15,5 4-5 0,-6-7-9 16,6 11 9-16,0 3 1 0,8 7-2 0,-3 0 0 16,4 8 6-16,2 5 0 0,7 3-1 15,3 5 6-15,2 9 0 0,6 3 0 16,-5 12 0-16,-1 4 0 0,3 5 6 16,-9 5-1-16,-3 0 11 0,3 7 0 15,8 8-7-15,-2 0 15 0,12 0-9 16,4-2 9-16,1-15-4 0,-8-13-1 15,-6-6-1-15,-8-4 5 0,-11-13-5 16,-2-5 0-16,8-2 0 0,-7-10-1 0,-3-3-9 16,-4-5 0-16,1-7-4 0,4 4-4 15,-4-3-4-15,0-8-4 0,0 3 0 16,-4-8-14-16,4-5-9 0,-6 2 0 16,1 9-11-16,5-3-7 0,-8 18-4 15,8 5-8-15,-2 9-41 0,6-4-76 16,8 0-87-16</inkml:trace>
  <inkml:trace contextRef="#ctx0" brushRef="#br0" timeOffset="10198.9863">1783 8367 331 0,'3'12'114'0,"-3"-9"28"0,9 2 9 16,-1-5-99-16,-4 0-13 0,0 0-5 15,-1-14 3-15,6-1-8 0,-2-1-2 0,3-8-11 16,0-3-2-16,6 0 5 0,-7-11-13 16,-3 0-2-16,-7 9-4 0,7 4 0 15,-12 4 0-15,-2 7 0 0,0 7 0 16,-3 4 0-16,3 3 0 0,0 3 0 16,0 1 0-16,3 8 0 0,-2 6 0 15,11 17 0-15,-14-1 0 0,10 0 0 16,0 4 0-16,6-3 0 0,3-14 0 0,-7-2 0 15,8 9 0-15,6-3 0 0,-2-2 0 16,15 0 0-16,5 0 5 0,-5-5-10 16,7-10 1-16,-5-4-14 0,-10-4-3 15,-1 0-11-15,4-14-8 0,-5 1-8 16,1-5-60-16,0-2-64 0,-4 2-59 16</inkml:trace>
  <inkml:trace contextRef="#ctx0" brushRef="#br0" timeOffset="10379.9475">2239 7965 353 0,'0'0'110'0,"0"2"44"0,0 9-20 15,0 5-88-15,0 5-14 0,0 5-9 16,5 0 8-16,1 3-20 0,4 9 6 16,2 1-5-16,7 11-6 0,0-6-6 0,-3-7 0 15,-7-3-6-15,-2-8-17 0,5-7-9 16,-6 2-70-16,3-7-71 0,-3-7-67 15</inkml:trace>
  <inkml:trace contextRef="#ctx0" brushRef="#br0" timeOffset="10528.4213">2319 8293 341 0,'15'-16'104'0,"5"-1"38"0,1 3-31 16,0 3-78-16,6 2-13 0,1-2-12 15,5 1-1-15,5 7-14 0,5-2-14 16,-9 5-100-16,4-5-25 0,-3 5-26 16</inkml:trace>
  <inkml:trace contextRef="#ctx0" brushRef="#br0" timeOffset="10929.9727">2678 8364 445 0,'13'6'148'0,"5"-3"10"0,0 6-100 0,3 1-15 15,0-5-7-15,-3 2-1 0,-2-4-13 16,-1-3 0-16,4 6-13 0,4-8 1 16,-3 2 3-16,0 0-7 0,-4 0 0 15,-10 0-6-15,-2-7 0 0,-4-2 0 16,4-3 0-16,-4 0 0 0,0-3 0 15,0-2-6-15,0 4 6 0,-1-7 0 0,1 7-6 16,-4 2 6-16,4 0-6 16,0 2 6-16,0 9 0 0,6 0 0 0,1 0 0 15,-2 0-7-15,-1 7 7 0,1-3 0 16,7 6 0-16,-3-2 0 0,2 1 0 16,2-5 0-16,6-4 0 0,-1 0 0 15,1 0 0-15,5-2 0 0,-7 2 0 16,2-8 0-16,-6-1 7 0,2 1-7 15,-9-6 0-15,3 0 6 0,-9 0-6 0,7-6 0 16,-5 6-6-16,-2-5-11 0,4 1-3 16,-4 2-13-16,0-4-7 0,10 7-39 15,-6-1-92-15,4-4-101 0</inkml:trace>
  <inkml:trace contextRef="#ctx0" brushRef="#br0" timeOffset="11229.0085">3542 8089 388 0,'6'0'118'0,"0"3"24"0,-6-3-92 15,-6 0-17-15,-2 4-5 0,4 2 3 16,-1 0-6-16,-8 1 7 0,1-1-11 16,-7 10 5-16,-4-3-2 0,-7 7-7 15,7 7-7-15,9 2 1 0,0-6 0 16,10-3-11-16,4-4 5 0,0-7-5 0,8-1 4 15,4-1 1-15,1 1 0 0,7-5 2 16,5-3 5-16,-5 0-12 0,1-6 6 16,-5-4-6-16,-1-8 4 0,-9 1-4 15,-4-11 0-15,-2-5 0 0,4 7 0 16,-4-6-4-16,0 6-8 0,-6 4-11 16,1 5 9-16,5 2-19 0,-6 6-8 15,6 0-38-15,0 4-88 0,0-1-105 0</inkml:trace>
  <inkml:trace contextRef="#ctx0" brushRef="#br0" timeOffset="11483.6857">3870 8140 424 0,'18'18'148'0,"2"-4"3"0,-10-1-103 16,-10-5-4-16,0-8-12 0,6 6 4 15,-12-12-13-15,6 1 0 0,-10-8-7 16,-5-9 6-16,5-1-17 0,-2 0 4 16,1 1 3-16,-1 4-6 0,7-2 0 15,1 5-6-15,4 2 6 0,0-4-6 0,4 2 0 16,1 0 0-16,7 1-6 0,1 2-13 16,5 4 5-16,5 3-18 0,5-4-2 15,2 6-15-15,0-4-117 0,2 4-128 16</inkml:trace>
  <inkml:trace contextRef="#ctx0" brushRef="#br0" timeOffset="11739.2029">4234 7624 424 0,'0'0'139'0,"0"0"15"0,5 14-100 16,-5 12-10-16,9 1-7 0,-2 9 5 15,2 5-1-15,9 4-4 0,5 0-4 16,1 4-3-16,-2 2-1 0,0 1-6 0,-3 6-5 16,-3 0-3-16,0 8-1 0,1-5-10 15,-1-3 0-15,-1-13-4 0,-3-16-8 16,-4-12-6-16,-5-8-5 0,-3-9-18 16,0 0-7-16,0-7-4 0,0-1-6 15,-9-6-24-15,9-8-45 0,0 0-55 16,-2-12-40-16</inkml:trace>
  <inkml:trace contextRef="#ctx0" brushRef="#br0" timeOffset="12024.4467">4703 7852 370 0,'0'0'111'0,"0"0"25"0,0 5-70 16,-5 1-18-16,0 5-13 0,-9 4-4 0,5 0-13 15,-5 5 2-15,-3 2-3 0,5 4-12 16,-5-4 6-16,-6 7-4 0,5-9 1 16,8-4-8-16,0-5 5 0,4-1 1 15,11-1 6-15,-5-2 0 0,4 4-1 16,9-5 5-16,-2-2 6 0,9 5-13 16,8-7 20-16,0 6-19 0,3-5 10 15,6-3-11-15,1 6 1 0,0-5 0 16,-1-1-5-16,1 0-1 0,0 0-4 15,-7 2-9-15,-8 6-11 0,4 6-19 0,-5 4 20 16,-5 8-145-16,-3-3-177 0</inkml:trace>
  <inkml:trace contextRef="#ctx0" brushRef="#br0" timeOffset="21215.305">1443 9743 135 0,'-5'0'15'0,"1"0"-15"16,4 0 14-16,0 0-14 0,-5 0 13 15,9 0 2-15,-4 0 0 0,0 5-4 16,-4-5 14-16,4 5 0 0,0 0 6 16,0 3 1-16,0 0-2 0,0 8 6 15,0 4 1-15,-1 4-8 0,5 6 5 16,-1-4-9-16,-3 4 0 0,0-3 0 15,0 3-18-15,8-5 7 0,-1 2-7 16,-1-1 1-16,-2 1 1 0,6 1-9 0,-7 5 9 16,2-1-2-16,-1 0-7 0,-2 1 9 15,7-5-9-15,-4-8 6 0,1 1-6 16,0-7 6-16,6-4-6 0,-5-2 8 16,9-3-8-16,-9-5 0 0,8-1 0 15,2 1 7-15,2 0-7 0,1 0 0 0,6-4 0 16,0-4 0-16,-4 4 0 0,-1-4 0 15,-3 1 0-15,-6-4 7 0,3 2-7 16,2-4 0-16,-3 0 0 0,9 3 0 16,6-4 0-16,-4 2 0 0,4 0 0 15,9 1 0-15,-4 0 0 0,-5 2 0 16,-4 9 0-16,-10 0 0 0,-5 4-22 16,0-4-60-16,-4 5-45 0,5-5-19 15</inkml:trace>
  <inkml:trace contextRef="#ctx0" brushRef="#br0" timeOffset="21832.5854">2340 9721 218 0,'0'-3'25'0,"0"-5"21"15,0 8-25-15,0 0 0 0,6 0 1 16,-6 11 4-16,3-6-8 0,-3 1 9 16,0 5-6-16,0 0-3 0,5-1-10 0,-1 5 2 15,-4 2-2-15,0-2 0 0,0 5 1 16,4-3-18-16,-4 2-43 0,7-2-32 16,-7-4-20-16</inkml:trace>
  <inkml:trace contextRef="#ctx0" brushRef="#br0" timeOffset="22066.4089">2320 9428 299 0,'7'-17'71'0,"-7"10"4"0,5 7-49 16,-5 0-8-16,0 0-10 0,0 4-8 0,3 2 0 15,-3-6 0-15,0 7-26 0,0 1-57 16,3 3-27-16</inkml:trace>
  <inkml:trace contextRef="#ctx0" brushRef="#br0" timeOffset="22508.8701">2546 9774 299 0,'5'0'54'0,"-2"0"27"16,-3 4-52-16,4-4-11 0,-4 5-2 15,0-5-7-15,0 0-1 0,0 0 0 16,0 0 1-16,0-6-1 0,5 3-8 16,2-5 8-16,-7 3-8 0,0-10 8 0,0 0-8 15,4-8 0-15,-4-5 8 0,0-2-8 16,6-2 9-16,5 0-9 0,-3 4 0 15,5 2 0-15,-2 4 0 0,4 7 0 16,-3 0 0-16,4 2 0 0,2 6 0 16,3 2 0-16,5 5 0 0,10 0 0 15,0 7 0-15,1 4 7 0,0 2-7 16,-5 5 8-16,-6 5-2 0,-8-4 1 0,10 10 1 16,1 14 1-16,-1 2 0 0,4 0-2 15,-2 10-7-15,-4-9 9 0,-6-4-9 16,-1 4-9-16,-5-11-24 0,-7-3-45 15,-1-5-29-15,3-5-30 0</inkml:trace>
  <inkml:trace contextRef="#ctx0" brushRef="#br0" timeOffset="22900.5635">3230 9212 243 0,'0'0'46'0,"5"-6"18"0,-5 6-29 16,0 8-17-16,4-3 0 0,3 6-8 0,-2 9 1 15,0 3-3-15,0 5 2 0,1 11 8 16,-1-4-10-16,-4 2 9 0,3 2-1 16,2-5-7-16,6-3 7 0,3-1-16 15,-4 2 8-15,5-1 0 0,-2 11 1 16,-5-5-9-16,9 7 0 0,-5-4 7 15,6 1-14-15,-2 4-2 0,0-7-23 0,-7-10-36 16,2-8-25-16,-6-9-20 0</inkml:trace>
  <inkml:trace contextRef="#ctx0" brushRef="#br0" timeOffset="23341.0371">3662 9429 243 0,'-9'0'35'0,"4"0"18"0,-5 0-43 15,-5 0 10-15,-1 6-2 0,-2 2 0 16,-2 0 0-16,4 1 12 0,-1-4-12 16,2 3 0-16,3 4-2 0,-5 0 1 15,-5-4 8-15,1 6-9 0,1-6 1 16,1 6-2-16,6 1 6 0,1 7-3 16,-3 2 4-16,7 7-8 0,-1 1 0 15,-4-3 8-15,5-2-9 0,8-5-7 16,0-1 8-16,4-6-1 0,5-3-6 15,3-2 8-15,7 0-10 0,-3-4 7 16,15-6-5-16,-5 0 0 0,1 0-7 0,-3 0 0 16,2-6 7-16,-7 7-7 0,10 5 0 15,4 7 0-15,11 6 0 0,0 8 0 16,-2 5 0-16,-3 1-7 0,-7 0-14 0,-7 1-44 16,-8 1-83-16,0-3-74 0</inkml:trace>
  <inkml:trace contextRef="#ctx0" brushRef="#br0" timeOffset="23842.4035">1389 11543 278 0,'-11'-21'63'0,"2"-4"20"15,2 1-26-15,-4 4 9 0,2 4-20 16,9 4-6-16,0 12-11 0,0 0-8 15,0 0 0-15,6 16-8 0,7 6 8 16,-6 7-8-16,0 5 2 0,4 12-5 16,-3-1-3-16,6 13 0 0,-5-2 0 0,4 6-7 15,-9-4 7-15,1 6-7 0,4-9-7 16,-9 1-7-16,0-8-10 0,0-5-31 16,-11-12-62-16,7-10-25 0,-1-8-25 15</inkml:trace>
  <inkml:trace contextRef="#ctx0" brushRef="#br0" timeOffset="24062.3592">1149 11529 331 0,'0'-32'75'15,"2"-2"25"-15,-7 7-67 0,1-2 0 16,-2 4-18-16,6 3-2 0,-5 2 13 15,5-4-10-15,4 8 4 0,4-4 1 16,2 1 0-16,4 6-2 0,-1 3-4 0,9-1-9 16,-2 5 1-16,6 6-7 0,6-5-13 15,-4 5-108-15,6 0-15 0,2 2-46 16</inkml:trace>
  <inkml:trace contextRef="#ctx0" brushRef="#br0" timeOffset="24321.5081">1754 11880 353 0,'0'5'92'15,"0"0"35"-15,0-5-91 0,0 0-2 16,0-10-14-16,5 1-6 0,-5-4 1 15,0-5-2-15,5-3-6 0,-5 1-1 0,4-4 0 16,-4-11 2-16,4-3-8 0,-4-6 7 16,6-7-7-16,-6 4 6 0,3 5-6 15,-3 3-6-15,4 1-9 0,3 13-39 16,7 0-93-16,7 3-44 0</inkml:trace>
  <inkml:trace contextRef="#ctx0" brushRef="#br0" timeOffset="24712.703">2331 11474 353 0,'0'-25'110'15,"-4"2"20"-15,1 13-40 0,-3 7-56 16,-8 3-13-16,-7 6-15 0,-12 11 1 15,6 0 1-15,-12 9-1 0,8-3-2 16,-2 9-5-16,13-4 5 0,0 9-5 16,10 1 7-16,4-5-7 0,6-1 0 15,-9-2 7-15,9-3-7 0,0-5 0 16,9 0 7-16,-3-4-7 0,1-3 0 0,8-10 0 16,0-5 0-16,-2-1 0 0,7-3 0 15,2-6 0-15,-4-4-7 0,3-5 7 16,-3-3-7-16,1-10 7 0,-6-3-7 15,6-6 7-15,-2-1-5 0,1 6 5 16,-5 1 0-16,3 9 0 0,-1 10 0 16,-4 8 0-16,1 0 0 0,-3 8 0 15,6 5 0-15,-8 5 0 0,8-1 0 0,2 12 0 16,-3 1 0-16,2 1-12 0,-1 2-36 16,-7 8-91-16,-2-10-80 0</inkml:trace>
  <inkml:trace contextRef="#ctx0" brushRef="#br0" timeOffset="25025.9962">2601 11634 321 0,'10'13'85'0,"-3"4"23"15,-2-1 20-15,2 8-108 0,0-5-13 16,-7-3-7-16,0-1 7 0,0-5-7 15,3-3 0-15,-3-7 0 0,0 0 7 0,0-8-7 16,8-5 0-16,-8-3 0 0,8-10 8 16,-3-2-8-16,0-5 7 0,7-7-7 15,4-3 0-15,1 2 0 0,3-2 0 16,7 2 0-16,6 6 0 0,-1 6 0 16,1 2 6-16,-2 13-6 0,-3 6 7 15,-3 6-1-15,0 7 0 0,5 6 2 16,7 11-1-16,7 8-7 0,-5 5 0 15,-6 2 0-15,3 7-15 0,-14-2-17 16,-11 1-66-16,-1-2-32 0,-7-5-34 0</inkml:trace>
  <inkml:trace contextRef="#ctx0" brushRef="#br0" timeOffset="25454.6057">3465 11346 341 0,'23'-29'74'16,"-5"7"42"-16,-10 7-68 0,2 4-19 15,-3 0 5-15,-2 3-22 0,-5 8 3 16,0 0-8-16,0 0 0 0,-5 7 8 0,-5 3-9 15,2 6 1-15,-6 6-1 0,4 2 0 16,-4 3 2-16,3 0-8 0,-4-3 7 16,1-2-7-16,6-4 0 0,0-4 6 15,8-6-6-15,0 2 0 0,0 1 7 16,10-1-7-16,6-3 0 0,1-2 0 0,-2-5 8 16,5 0-8-16,1 0 0 15,3-5 0-15,7 0 7 0,6 5-2 0,3 0 7 16,-2 2 2-16,-6 2-2 0,-4 6 1 15,-22 6 0-15,-2 0-1 0,-4 6-7 16,-6 1 0-16,-9 6 1 0,-6 0-6 16,-1 3 0-16,0-2 0 0,-5-6-6 15,-1-2 1-15,2-2-12 0,-1-8-3 16,1 4-12-16,8 1-53 0,0-1-74 16,7 2-49-16</inkml:trace>
  <inkml:trace contextRef="#ctx0" brushRef="#br0" timeOffset="25921.0881">3902 12281 310 0,'28'25'78'0,"-4"2"31"0,-2-7-51 16,-9-2-13-16,-6-7-3 0,-7-11-15 15,0 0 2-15,-4-11-10 0,-7 1 2 16,3-11 0-16,-6-8-4 0,4-10 11 16,-6-5-10-16,7-13 0 0,-5-2-1 15,2-4 1-15,-2-2-5 0,3-1-7 0,2 6 6 16,-5-5-12-16,7 1 5 0,1-2-5 16,-3 2 7-16,9 4-7 0,1 1 0 15,8 4 0-15,-2 5 5 0,12 5-5 16,3 4 0-16,2 5 0 0,3 9 0 15,0 6 0-15,-8 8 0 0,8 3 0 16,-5 10 6-16,-6 0 0 0,2 0-6 16,-1 13 5-16,-9 6 0 0,3 7 1 0,-8 12-1 15,-3 6-5-15,3 6 6 0,-6 8-6 16,3 6 0-16,-5 2 0 0,-4-1 5 16,1 0-5-16,-8-8 0 0,-3-11 0 15,-3-3-5-15,-3-10-1 0,-2-6-5 16,0 2 1-16,2-5-7 0,1-3-7 15,2-10-2-15,6 1 5 0,1-8-4 0,3-5-7 16,5 1 1-16,7-5-17 16,0-5-21-16,0-1-59 0,14 0 2 0,-3-10-5 15</inkml:trace>
  <inkml:trace contextRef="#ctx0" brushRef="#br0" timeOffset="28171.5635">4590 11573 397 0,'-5'0'117'0,"-4"4"23"0,-7 4-111 16,-12 10-1-16,-5 0-16 0,-9-2 9 15,2 10-6-15,7 2-3 0,2-4 0 0,5-7-5 16,4 0-7-16,12-6 7 0,2 0-7 16,8 1 0-16,7 1 0 0,1-6 0 15,14 4 0-15,3-6 0 0,1 1 0 16,7-6 0-16,-3 0 0 0,3 0 0 16,-1-4 0-16,10-1 0 0,-7-4 0 15,-7 0 0-15,-4-1 0 0,-6-7 7 0,-14-7-7 16,-4-8 5-16,1-10-5 0,-1-5 0 15,4 0 0-15,-4 2-5 0,-8 5-2 16,-3 5-14-16,-2 3-4 0,-4 10-22 16,-2 6-57-16,9 8-33 0,-3 2-27 15</inkml:trace>
  <inkml:trace contextRef="#ctx0" brushRef="#br0" timeOffset="28431.0597">4999 11819 481 0,'8'0'161'0,"4"-4"-13"0,-12-2-123 0,5 1-5 15,-5 5-15-15,0-13 2 0,-12-7-2 16,7-12-5-16,-1-5 0 0,-6-15 5 15,4-5-5-15,2 7 0 0,-2-1-5 16,9 2 5-16,-1 9-5 0,0 3-7 16,12-5-8-16,-7 9-5 0,15 9-48 15,3 2-81-15,14 3-68 0</inkml:trace>
  <inkml:trace contextRef="#ctx0" brushRef="#br0" timeOffset="28701.6409">5556 10955 497 0,'0'29'165'15,"6"19"-5"-15,0 9-130 0,-2 2-7 16,-2 7-4-16,5 0-2 0,9-2-10 15,4-5-2-15,0 1-5 0,7-7 0 16,2-5 6-16,0-5-6 0,1-7-6 16,4-7-6-16,-8-3-5 0,-6-9-2 15,-8-4-9-15,0-4-4 0,-7-9-17 16,-5 0-19-16,4 0-43 0,-4-12-31 0,0-5-25 16</inkml:trace>
  <inkml:trace contextRef="#ctx0" brushRef="#br0" timeOffset="28803.0712">5784 11473 278 0,'-16'-28'119'0,"10"2"-2"15,6 1-14-15,5 9-29 0,8 4-27 16,7 2-19-16,9 0-4 0,6 3-17 0,7-3 0 16,12-1-14-16,4 1-14 0,5 3-122 15,9 1-102-15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19:49:45.490"/>
    </inkml:context>
    <inkml:brush xml:id="br0">
      <inkml:brushProperty name="width" value="0.05292" units="cm"/>
      <inkml:brushProperty name="height" value="0.05292" units="cm"/>
      <inkml:brushProperty name="color" value="#FF0000"/>
    </inkml:brush>
  </inkml:definitions>
  <inkml:trace contextRef="#ctx0" brushRef="#br0">2334 12447 243 0,'-4'-6'46'16,"1"1"18"-16,-2 0-11 0,1 0-6 16,1 1-19-16,-4 0 5 0,4 2 0 0,-1 2-1 15,-2 0-3-15,0 1-4 0,2 2 4 16,-4 0-15-16,1 1 8 0,-3-1-16 15,2 2 1-15,2 4 5 0,-2 3-4 16,1 3 5-16,-3 3 2 0,0 1-3 16,0 0 0-16,-1-3 9 0,0 0-10 15,5-2-4-15,-2 2 6 0,-1 0-8 16,3 1 2-16,-1-1-2 0,1 0-5 16,1 3 5-16,-2-2-5 0,3 2 0 0,-3 2 0 15,1 4 0-15,4-1 0 0,-3 3 6 16,0 3-6-16,5-3 0 0,1-3 0 15,-1 1 0-15,1-4 5 0,5-3-5 16,0 1 0-16,3 0 0 0,-5-5 0 16,5 2 0-16,2-2 0 0,-1 2 0 0,3-6 0 15,3-2 0-15,2-2 7 0,-3-5-7 16,4-1 0-16,4-6 8 0,-3-1-8 16,4-6 5-16,5 2-5 0,-1-2 0 15,0-1 0-15,-1-3 6 0,4 5-6 16,-3-5 0-16,5-2 0 0,-6-6 0 15,4 1 0-15,-4 1 0 0,-7-8 0 16,-7-1 0-16,0 6 0 0,-13-1 0 16,0 0 0-16,-4 4 0 0,-2 5 0 0,-1 1 0 15,2 1 0-15,-4 0 0 0,-5 0 0 16,-2-1 0-16,-3-1 0 0,-1 2 0 16,-2 0 0-16,4 1 0 0,3-3 0 15,-6 0 0-15,1 0 0 0,-3-3 0 16,1 2 0-16,-5 6 0 0,1 4 0 15,-1 3-11-15,6 6-9 0,3 2-14 16,2 2-91-16,9 2-40 0,4 0-53 16</inkml:trace>
  <inkml:trace contextRef="#ctx0" brushRef="#br0" timeOffset="1367.0215">2956 12771 218 0,'5'-2'25'0,"-1"0"21"0,1-2-25 0,3 0 10 16,-2-1-11-16,4 1 7 15,3 0 0-15,0 0 3 0,2-1-4 16,6 2 0-16,4 3-1 0,2-2-8 0,1 3-9 16,7-1 0-16,2 0-8 0,2 6 0 15,8-6 0-15,2 5 8 0,2-5-8 16,-2 3 0-16,1-3 0 0,-5 4 0 16,2-1 0-16,-1 0 9 0,-3 3-9 15,-1-6 0-15,1 4 0 0,-5 3 0 16,-4-1 0-16,1-4 7 0,-1 6-14 15,-2 0-10-15,1 2-24 0,2 0-39 0,-3 0-1 16,0-4-29-16</inkml:trace>
  <inkml:trace contextRef="#ctx0" brushRef="#br0" timeOffset="7536.8768">5276 12218 278 0,'-3'-5'63'0,"1"0"2"15,-3 2-18-15,0-1-11 0,-3-2 6 0,-1 0-10 16,-2-1-8-16,-3 1 6 0,2 0-14 16,-1 0-1-16,-2-1-1 0,6 7 0 15,-2-6 1-15,-4-1-2 0,1 1 0 16,-4 3 1-16,1 0-1 0,-5 3 2 16,5 0-8-16,-4-1-2 0,-2 1 0 15,1 0 2-15,1 0-7 0,-5 0 7 16,3-1-7-16,2 1 0 0,-2 4 7 0,5 0-7 15,-4 6 0-15,4-4 0 0,1 4 7 16,-1-3-7-16,1-1 0 0,2-2 5 16,3 2-5-16,-2-1 6 0,-2 0-6 15,1-1 0-15,1 2 7 0,-2-1 0 16,1 1-7-16,-2 1 0 0,2-3 6 16,-1-1-6-16,0 1 0 0,1-1 0 15,1 0 5-15,0 1-5 0,2 1 0 16,2 1 0-16,4 1 0 0,-3 0 0 0,-1 0 0 15,-5-2 0-15,-1-1 7 0,0 2-7 16,0-1 0-16,-2 2 0 0,6-1 0 16,1 4 0-16,4-1 0 0,3-1 0 15,4 2 0-15,0 1 0 0,7-3 0 16,-7 2 0-16,4 3 0 0,0 2 0 16,-4-4 0-16,3 4 0 0,0 2 0 15,-3 2 0-15,3-1 0 0,-3 2 0 16,0-2 0-16,2-2 0 0,-2-5 5 0,3 1-5 15,-3-1 0-15,5-1 0 0,-7 3 5 16,8-1-5-16,-6 0 0 0,1 0 0 16,-1-1 0-16,0-2 6 0,3 0-6 15,-3-1 0-15,0 2 0 0,-3 3 0 16,2 1 0-16,-2 0 0 0,3 0 0 16,0 4 0-16,-4-3 0 0,4 0 0 0,-3 5 5 15,5-4-5-15,0 1 0 0,-2 1 0 16,2-1 0-16,2-3 7 0,1 2 1 15,2-4-3-15,-2-2-5 0,-7-5 6 16,11 3 0-16,0 1 0 0,0 2-1 16,1-1-5-16,-4 2 7 0,4 0-7 15,-5-3 0-15,3-1 5 0,-4 3-5 16,1-4 0-16,-2 2 0 0,2 0 6 0,1-2-6 16,0 0 0-16,-1-1 6 0,4 0-6 15,-2-1 5-15,1-1-5 0,2 0 5 16,0-1-5-16,0 4 6 0,2-2-1 15,-1 2 1-15,0-1-1 0,-2 2 0 16,3 0-5-16,-1 1 0 0,3-3 4 16,-1 4-4-16,1-1 0 0,2-3 5 0,-1 3-5 15,1-2 0-15,-3-1 0 0,-1-3 0 16,-1-3 5-16,-1 0-5 0,5-4 0 16,1-3 0-16,2 1 7 0,2-2-7 15,-3 0 6-15,-2 1-6 0,1 2 0 16,0 3 6-16,-2-1-6 0,1-1 0 15,0 2 0-15,0-2 0 0,-1-1 0 16,-3 1 0-16,3 0 0 0,-2 1 0 0,1 0 6 16,0-2-6-16,2 1 0 0,1 0 0 15,4-1 0-15,-5 3 0 0,1-1 0 16,0-1 0-16,0 0 0 0,1-3 0 16,0-2 0-16,0 0 0 0,-1 0 0 15,-4 0 0-15,0-1 0 0,0 1 0 16,-2-1 0-16,1 2 0 0,2-2 0 15,-1 3 0-15,3 1 0 0,-2 1 0 16,-1-1 0-16,-1 0 0 0,-1-1 0 0,0 1 0 16,0-2 0-16,1 0 0 0,0-3 0 15,-1 3 0-15,1-4 0 0,1-1 0 16,-1-1 0-16,-3-3 0 0,4 0 0 16,3-3 0-16,-6-2 0 0,2 1 0 15,-3 2 0-15,0-1 0 0,-4 5 0 0,6-2 0 16,-2 1 0-16,2 3 0 15,0 0 0-15,-2-2 0 0,-2 1 0 0,0-3 0 16,-1 1 0-16,0 1 0 0,4 3 0 16,-5 1 0-16,2 1 0 0,0-2 0 15,-5-1 0-15,-1 1 0 0,3-2-6 16,-3-3 6-16,0-1 0 0,0 1 0 16,0-2 0-16,-4 2 0 0,1 4 0 15,-3 0 0-15,1 4 0 0,-1-1 0 16,-1 2 0-16,-2-1 0 0,3-1 0 15,-4 0 0-15,-1 2 0 0,0 2 0 0,-1 1-6 16,-1-3 6-16,0 3 0 0,2-2 0 16,1-2 0-16,0 0 0 0,-1 2 0 15,-1-1 0-15,-1 2 0 0,4 2 0 16,1-1 0-16,0 2 0 0,3 0 6 16,-3-1-6-16,3 1 0 0,-2 0 0 0,2-1 0 15,1 1 0-15,-3-3 0 0,2-1 0 16,-3 2 0-16,2-2 0 0,-5-3 0 15,2-1 0-15,1-3 0 0,-1 1-12 16,3 1-5-16,0 2-3 0,1 0-7 16,0 4-8-16,0 0-19 0,0-2-82 15,-4 2-37-15,3 2-37 0</inkml:trace>
  <inkml:trace contextRef="#ctx0" brushRef="#br0" timeOffset="8388.2979">4964 12365 289 0,'0'-2'72'0,"-6"-2"20"0,4 0-14 16,-4 1-16-16,0-2-7 0,1 3-20 16,-1 2-1-16,2 0-7 0,-2-2 0 15,-2 5-8-15,-2 0-5 0,3 0-3 16,-6 1 3-16,0 1-8 0,-1 1 6 15,0 2-2-15,-5 4-4 0,2 2 6 16,0 2 1-16,5 3-7 0,-1 3 0 0,4 0 0 16,1-5-1-16,1 1-5 0,1-1 0 15,6-4 0-15,0 0 7 0,0 2-7 16,0 2 0-16,6-1 0 0,1 3 0 16,1-1 5-16,0-3-5 0,0-1 0 15,-1 1 0-15,4-5 6 0,-1 0-6 0,2 3 6 16,4-4-1-16,-1-3 6 0,1-1-6 15,3-3 6-15,3-2-6 0,-1 0-1 16,2 1-4-16,-2-7 5 0,-1-1 0 16,-2 1-5-16,0-4 7 0,-4-1-7 15,-5-2 6-15,-1 2-6 0,-5-5 0 16,-3-1 0-16,0-1 6 0,-2 3-6 16,0-7-6-16,-4-3-7 0,2 0 3 15,0-6 6-15,-4-1-1 0,-1 1-6 16,-1 7 0-16,-4 3 1 0,-1 6 4 0,-1 4 0 15,2 6 1-15,-4 0-7 0,3 4-6 16,-1 1-2-16,0 0-1 0,0 6-11 16,-3 0-52-16,0 2-75 0,4 1-72 15</inkml:trace>
  <inkml:trace contextRef="#ctx0" brushRef="#br0" timeOffset="9386.4759">5978 12671 257 0,'2'-2'64'15,"4"2"21"-15,2-4-10 0,1 4-9 16,-1-3-13-16,2 3-11 0,-1-5-8 15,0 5-12-15,2 0-9 0,2 1 7 16,1 2-13-16,0-3 6 0,3 4-5 16,2-4 4-16,3 4-7 0,4-4 2 0,7 0 0 15,3 0 0-15,4 4-7 0,1-4 7 16,0 0-2-16,-3 0-5 0,-3 3 0 16,2-3 6-16,-3 5-6 0,3-5 0 15,2 0 0-15,-1 2 0 0,0-2 7 0,-1 0-7 16,-4-4 7-16,2 6-1 0,-3-2-1 15,1 0 2-15,2 0-2 0,3 0 0 16,4 0 6-16,2 2-4 0,4-2 1 16,0-4-3-16,-1 4 1 0,-3 0 0 15,-4 2-6-15,6-2 6 0,-5 3-6 16,0-3 0-16,-2 0 0 0,1 1 5 16,-7-1-5-16,-1 0 0 0,-2 0 0 15,-3 1 7-15,-4 2-7 0,4 0 0 0,-9 2 0 16,0-2 0-16,1 0 0 0,-4-3-7 15,-3 6-4-15,-4-3-1 0,-1 3-19 16,-7-2 3-16,0 1-78 0,0-5-62 16,-4 0-56-16</inkml:trace>
  <inkml:trace contextRef="#ctx0" brushRef="#br0" timeOffset="10307.7814">8924 12420 278 0,'-5'-4'63'0,"0"-1"20"16,-2 2-18-16,-1 1-7 0,0-1-5 15,-4-1-5-15,2 4-13 0,-3-2-7 16,-5 2-8-16,-1 0-7 0,1 0 2 0,-4 2-3 16,1 2 0-16,2 4-5 0,-1 3 0 15,4 7 0-15,-2-2 4 0,3 7-4 16,-3 0 0-16,6 2-1 0,1-3-1 16,4 2 2-16,4-4-2 0,3-2 0 15,0-1 1-15,0 4-1 0,6-1 2 16,0-3 1-16,1 0 3 0,3-1-5 15,-3 0 5-15,3 3 1 0,2 1 0 16,1 3-7-16,1 3 0 0,3-2 6 0,0-4-5 16,4-1-1-16,6-5-5 0,1-14 5 15,2 0-5-15,3 0 4 0,1 1-4 16,-3-13 5-16,-3-2 0 0,0 2-5 16,-3-4 7-16,-3-4-7 0,-1 1 6 15,0-1-6-15,-3-1 0 0,-4 1 6 16,-1 2-6-16,-4 0 0 0,-3-4 0 15,-4 0-6-15,-2-1 6 0,0-1-6 0,0 2-1 16,-2-3-3-16,-3 1 10 16,-5-4 0-16,-2 1-4 0,-2 0 4 0,-2 6 0 15,-2 2-5-15,-2 4-6 0,3 2-10 16,-4 5-3-16,2 2-19 0,0 6-59 16,1 0-71-16,0 0-67 0</inkml:trace>
  <inkml:trace contextRef="#ctx0" brushRef="#br0" timeOffset="10970.267">8802 12017 331 0,'-7'-4'75'0,"-3"1"41"16,-2 2-59-16,-5 1-10 15,6 0-11-15,-6 5-7 0,2 0-3 16,-4 0-5-16,-2 6 0 0,-7-1-4 0,-3 13 4 15,-5 8-9-15,-6 7 8 0,-1 3-9 16,5 6 1-16,1-7-7 0,8 5 13 16,11 8-5-16,5 11-1 0,5 1-6 15,4 2 6-15,4-1-1 0,-1-3 0 0,1 2 5 16,3 0-5-16,4-2-2 16,4-1 14-16,4-4-7 0,4-11 9 0,3 0-6 15,-1 4 5-15,-1-5 4 0,4-5-10 16,3-5 0-16,2-7 4 0,7-8-4 15,7-1-5-15,0-2-6 0,10 5 1 16,2-4-4-16,9-2 0 0,0-2 0 16,6-4-4-16,-4-11 0 0,2 0 5 15,0-3-5-15,-3-3 0 0,-1-8 0 0,-4-4 4 16,-4-6-4-16,-8 1 0 0,-2-10-9 16,-5-16 5-16,0-9-4 0,-6-16-4 15,-5-11 0-15,-9-13-1 0,-5 12-5 16,-3 4 5-16,-13 7 4 0,0 11 0 15,-6 12 4-15,-12 1 1 0,-12 5 4 16,-8 2-5-16,-9 5 5 0,-3 6-4 16,-7 5-2-16,-10 2 2 0,-4 6-1 15,-3 3-8-15,-4 2 3 0,-4 6-4 0,3 2-1 16,-1 1 1-16,-2 2 4 0,1 2 1 16,3 7-3-16,2 1-11 0,6 1 9 15,3 5-13-15,8 3-8 0,7 0-18 16,10 2-111-16,9 2-122 0</inkml:trace>
  <inkml:trace contextRef="#ctx0" brushRef="#br0" timeOffset="11855.9849">8738 11715 278 0,'3'-21'75'0,"-3"6"17"16,0 1-31-16,-7 2 12 0,-1 2-10 15,-5 1-22-15,-2 2-1 0,-1 3-12 16,-1 1-3-16,-5 2-4 0,0 1 4 16,-5 8-7-16,-8 4-1 0,-5 5 1 0,-1 11 1 15,-4 6 5-15,2 7-7 16,2 3-1-16,3 2 0 0,2 0-2 0,5 5 4 15,1 10-2-15,7 8-11 0,-1 1 10 16,2 2-6-16,3 2-4 0,5-1 10 16,5 0-10-16,2 3 4 0,7 0-4 15,0 3 4-15,0-4 0 0,2-1-5 16,-2-2 2-16,10 4-6 0,3-3 4 16,3-7 1-16,3 0-5 0,5-5 4 15,2-7 6-15,-2-4-2 0,1-10 1 0,4-1 9 16,-1 0-5-16,6 11 0 0,2-7 3 15,3 6-4-15,4-3-8 0,7-6 5 16,2-9-5-16,5 1 0 0,0-5-4 16,4-4 4-16,4-2-4 0,-1-1 4 15,6-4-4-15,3-12 0 0,4 2 0 16,-2-5 4-16,9-1-4 0,-2-9-4 0,1-12 4 16,0 1 0-16,4-6-4 0,-4-11 0 15,2 2-8-15,2-7-1 0,8-18 5 16,-9-1-3-16,-3-2 2 0,-5-4 0 15,-10 2 0-15,-10 0 5 0,-10 1 0 16,-4 2-1-16,-13-3 5 0,-17 7-4 16,-16 5 4-16,0-6 0 0,-20-2 0 15,-13 5-5-15,-13-8 5 0,-11 6-4 16,-6-4-1-16,-16-2 1 0,-4-1-5 0,-11 0-5 16,-10 2 4-16,-12 14-8 0,-1-8 0 15,-6-2-2-15,0 8 1 0,1-7-6 16,8 4-8-16,-2 9-4 0,7 7-10 15,1-1-44-15,8 6-73 0,5-4-108 16</inkml:trace>
  <inkml:trace contextRef="#ctx0" brushRef="#br0" timeOffset="12573.3623">10993 12817 424 0,'45'-14'148'0,"24"4"18"15,17 2-95-15,21 0-28 0,14 5-7 16,7 1-6-16,0 3-13 0,-4 0-12 16,-1 0-22-16,-2 3-59 0,-7 1-88 15,-12-1-122-15</inkml:trace>
  <inkml:trace contextRef="#ctx0" brushRef="#br0" timeOffset="13870.396">13782 12430 257 0,'6'-13'53'16,"-3"2"7"-16,-3 1-15 0,0 1 3 16,0 2-5-16,0 0-2 0,-7 3-9 15,1 4-11-15,-4 0 12 0,-3 0-4 16,-4 10-8-16,-4 3 7 0,-6 6-8 16,-7 6 8-16,0 8-11 0,-2 6 4 0,-1 2-9 15,7 1-6-15,5 1 8 0,8-5-8 16,9-4-1-16,8 4 2 0,0 0 3 15,7 7-4-15,6-4 14 0,10-2-9 16,3-8 13-16,7-7-7 0,3-11-7 16,11-6 7-16,-1-4-7 0,5-3-6 15,-1 0 6-15,0 1-3 0,-1-4-7 16,1-4 6-16,-1-3-6 0,-4-9 0 0,-6-11 0 16,-11-7 0-16,-7-5-6 0,-10-6-1 15,-11 2-7-15,0-1 4 0,-2 0-17 16,-11-5 10-16,-6 1-13 0,-4 7-1 15,-5 8 3-15,-3 5-4 0,2 12-34 16,0 7-86-16,-2-1-74 0</inkml:trace>
  <inkml:trace contextRef="#ctx0" brushRef="#br0" timeOffset="14422.5252">13790 12173 289 0,'-9'-15'72'0,"-3"0"30"15,-1 6 7-15,-5 2-39 16,-5 7-21-16,-6 0-17 0,-5 7 4 0,-8 5-5 16,-3 7-6-16,-6 3 7 0,-6 0 4 15,-5 5-13-15,-3 3 6 0,-2-2-8 16,2 6-5-16,8 6-7 0,7 9 3 16,12 10-6-16,8 1-6 0,14 4 6 15,12-2-6-15,4-8 6 0,5 3-2 0,12 3 11 16,6-3-1-16,7 1 1 0,7-2 4 15,6-8-1-15,6-4 1 0,6-7 0 16,8-3-11-16,5 0 1 0,5-4 0 16,9-6 4-16,2-1-8 0,2-6-5 15,3-11 0-15,8-5 0 0,-1-11-9 16,0-4-4-16,1-9-1 0,-4-14-4 16,-10-16-1-16,-9-4-8 0,-7-14 3 15,-7-11 5-15,-8 3-1 0,-1 9 10 16,-10 1-2-16,-19 9 0 0,-7 2 7 0,-15 9 5 15,0 1-4-15,-16 4-1 16,-7 2-6-16,-9 12 0 0,-4-3 1 0,-8 3-2 16,-8 5-5-16,-15 4 11 0,-7 0-6 15,-6 1-8-15,-7 5 4 0,-5 3-1 16,4 1-28-16,2 11-112 0,7 3-106 16</inkml:trace>
  <inkml:trace contextRef="#ctx0" brushRef="#br0" timeOffset="15120.733">13876 11784 353 0,'7'-21'100'0,"-1"4"40"16,-6 6-64-16,0 1-22 0,0 3-11 0,-8 0-19 15,-1 3-5-15,-4 1 1 0,-1 3-9 16,-5-1 6-16,-2 1 1 0,-5 10 1 15,-7 6 5-15,-13 9-7 0,-8 10 4 16,-11 7-1-16,-16 5 9 0,-13 5-14 16,-8 6 0-16,-9 12-1 0,-7 9-4 15,3-3 0-15,9 8-6 0,5 11 1 16,17-7 0-16,15-5-1 0,15 7-4 0,11 1 5 16,17-10-1-16,11-3 1 0,13 1-5 15,6 0 0-15,1-1 4 0,8-5-4 16,3-6 6-16,3-9-6 0,4-3 0 15,3-10 4-15,5 0 1 0,5-2-1 16,3 2 1-16,5-6 0 0,7 2-1 16,7-9 0-16,9 0-4 0,6-5 5 15,8-7-1-15,4-10-4 0,5-2 5 0,3-8-5 16,4 0 4-16,8 0-4 0,1-9 0 16,7 1 0-16,5-12 5 0,1-6-5 15,2-13 0-15,3-9 0 0,-2-11 0 16,-6-3 0-16,4 3-5 0,-3 1 5 15,-8 18-9-15,-6 8 5 0,-2-5-5 16,-14-8-5-16,-10-1 1 0,-12-5 3 0,-17-4-4 16,-13 0 5-16,-21 4 0 0,-16-6 9 15,-3-8-5-15,-16-2 5 0,-20 9 0 16,-11-3-5-16,-15-5 0 0,-11 0 0 16,-8 2 0-16,-11-2 1 0,-7-1-1 15,-6 6-10-15,-5 8 6 0,-1-1-26 16,0-1 15-16,3 9-7 0,2 10-8 15,6-1-2-15,7 6 9 0,6 4-11 0,4 4-47 16,12 1-71-16,8-5-49 0</inkml:trace>
  <inkml:trace contextRef="#ctx0" brushRef="#br0" timeOffset="17087.9331">13842 11261 341 0,'-10'-11'93'0,"-2"2"36"0,-2 4-75 15,-2 2-2-15,-2 3-17 0,-1 0-16 0,-2 0 9 16,-4 7-13-16,-3 0 2 16,-3 0-3-16,0 2-2 0,-1 3 1 0,1-5 0 15,1-1 4-15,-1 5-12 0,-1 2 6 16,-2 1 9-16,-1 5-14 0,-9 5 6 15,-1 5 0-15,-4-2-7 0,2 3 7 16,-2-7-2-16,6 1 1 0,0-7 0 16,5 3-6-16,7-1-1 0,0 6 1 15,5-6 7-15,7 1 0 0,-1-1-6 16,3 2-2-16,5-4 11 0,0 6-5 16,-2 1-1-16,3 4-4 0,-1 2 5 0,-2 3-5 15,-1-1 4-15,1-3-9 0,-2-3 5 16,1-6-1-16,-1-1-4 0,1 0 5 15,3 2-1-15,0 1-4 0,2 4 0 16,0-1 5-16,1-1-5 0,-1-1 4 16,2 1 2-16,0 0-2 0,2 1 1 15,1-4-1-15,-1-2 1 0,1-3 0 0,1-2-5 16,-1-2 0-16,0 0 0 0,0-1 4 16,-1 0-4-16,-2 2 0 0,-1 0 0 15,-1-1 4-15,-1 0-4 0,-1 2 0 16,-1 0 0-16,2 1 0 0,1 3 0 15,0-1 0-15,3 0 0 0,3 0 0 16,1 0 0-16,-4 1 0 0,1-1 0 16,0 1 0-16,0 1 0 0,0-6 0 0,-1 1 0 15,2 0 0-15,-3-1 0 0,-2-4 0 16,1 4 0-16,1-5 5 0,1 2-5 16,1-3 0-16,0 0 0 0,0 3 0 15,2-2 0-15,-1-1 0 0,-1 0 0 16,3-1 0-16,0-3 0 0,-1 2 0 15,0-2 0-15,4 2 0 0,-3 2 0 16,0 1 0-16,0 4 0 0,3-2 0 0,-4 2 0 16,4 1 0-16,-3 1 0 0,3 4 0 15,-4 4 0-15,2-2 0 0,-3 2 0 16,2-5 0-16,-1-1 0 0,-2-5 0 16,3 1 0-16,1-1 0 0,-1-3 0 15,3-3 0-15,-2 1 0 0,3 0 0 0,-1 0 0 16,0 1 0-16,1 1 0 0,-1 3 0 15,0 1 0-15,1 2 4 0,1 1-4 16,-1-3 0-16,2 2 0 0,-2 3 0 16,1-1 0-16,-1 0 0 0,-1 2 0 15,0-4 5-15,1-2-5 0,-2 0 0 16,1-1 0-16,-4 2 0 0,4 5 4 16,-3-4-4-16,4 6 0 0,0-4 5 15,-3-2-5-15,2-5 4 0,1 3 0 16,1-2-4-16,-1 3 5 0,5 1-1 15,-2 3-4-15,-4-2 5 0,4 0-5 0,0-3 4 16,-3-1-4-16,-1 2 0 0,5-2 0 16,1 3 4-16,-2-2-4 0,1 2 0 15,0-3 5-15,-1 5-2 0,2-4 1 16,1 5 4-16,2 0-4 0,3 5 4 16,0 0-3-16,2 2 3 0,2-3-4 15,6 5 0-15,4-1 0 0,5 4-4 0,-3 0 0 16,9 4 0-16,1-1 4 0,0 2-4 15,0-2 0-15,3 10 0 0,-7-7 4 16,0-4-4-16,-2-2 0 0,-4-7 6 16,0-6-6-16,-2 0 4 0,-2 1-1 15,1-7-3-15,-1 0 4 0,3 2-4 16,1-1 5-16,-1 1-5 0,0 0 0 16,1 1 0-16,-2-2 0 0,1 3 0 0,-2 3 0 15,2-6 3-15,4 8-3 16,-5-8 0-16,0-1 0 0,1-3 0 0,1-4 0 15,-2 7 4-15,3-7-4 0,5-9 3 16,-1 6-3-16,2-7 5 0,1-11 3 16,4-10-4-16,1 7-4 0,5-4 7 15,5 1-7-15,0 13 3 0,6-2-3 16,-5 2 0-16,0 1 0 0,1-1 5 16,-1-1-5-16,-1 4 0 0,2-3 0 0,-4 3 0 15,0 1 0-15,4-6 0 0,-1 1 0 16,4 5 0-16,1-6 0 0,1 13 0 15,-2-13 0-15,-3 9 0 0,-1-3 0 16,0 7 0-16,0-3 0 0,-4 3-5 16,-1 0 5-16,-4 0-3 0,-2 3 3 15,-1-3-3-15,0 4-1 0,6-1 4 16,0 2-4-16,-46-5 4 0,88 13 0 16,-46-7 0-16,-11-6 0 0,0-3 0 0,-5-7 0 15,-2-4 0-15,-2-1 0 0,2-4 0 16,-2 3 0-16,4 2 0 0,0-6 0 15,1-5 0-15,-3 3 0 0,-1-9-4 16,0-5 4-16,-3 2 0 0,1-2 0 16,-2-9 0-16,0-4 0 0,-4-1 0 15,-2 2 0-15,-3 3 0 0,-2 4 0 0,-2 4 0 16,2 4 0-16,1 0 0 0,-2-8-4 16,-2-1 4-16,-7-3 0 0,1-9 0 15,-8 0 0-15,-5-2-5 0,-7-11 5 16,-6-3 0-16,-2-4 0 0,-6-8 0 15,-14-5 0-15,-5 2 0 0,-4 4 0 16,-7 0 0-16,-4-1-3 0,2 8 3 0,-9 2 0 16,-5 0 0-16,-2 5 0 0,-6 9-4 15,-8-1 4-15,3-2-3 0,-1 4-6 16,-9 3-4-16,3-1 1 0,5 10-4 16,0 10-9-16,-1 7-4 0,8 1-11 15,2 7-15-15,3 10 2 0,2 8-137 16,4 2-161-16</inkml:trace>
  <inkml:trace contextRef="#ctx0" brushRef="#br0" timeOffset="18255.2221">16169 13024 299 0,'-7'-8'80'16,"5"-2"30"-16,1 2-27 0,1-1-7 16,7-1-13-16,5-4-15 0,8 0-10 15,9-5-13-15,10-2 0 0,7 5-4 0,4 1-6 16,6 2-4-16,5 10 1 0,1 3-12 15,2 4-12-15,-4 4-19 0,-4 6-66 16,-9 6-69-16,-3 0-81 0</inkml:trace>
  <inkml:trace contextRef="#ctx0" brushRef="#br0" timeOffset="19740.0215">18531 12176 218 0,'-6'-14'25'0,"2"-2"31"15,4 0-14-15,0 2 14 16,2-1 18-16,1 0 2 0,1 0-6 0,-4-5-11 16,0 6-18-16,0 0-7 0,-5 2-9 15,-4 5-11-15,-4 5 0 0,-9 1-3 16,-4 1-4-16,-6 0 0 0,-3 2-1 16,-4 2-1-16,0 5 2 0,-5 4-2 15,-6 7 0-15,-8 11 1 0,-3 16-1 0,-1 4 10 16,1 1-10-16,6 2 1 0,6 4 0 15,7 6 0-15,6 6 6 0,8 6-7 16,11-2-5-16,11 1 6 0,6-1 0 16,3-4-6-16,11-5 0 0,7 0 5 15,7-5-5-15,8-4 5 0,2 3 1 16,8 2-6-16,12-3 5 0,8-5 1 0,7-9-6 16,6-4 5-16,4-7-5 0,3-5 0 15,-4-2 5-15,1-2-5 16,-1-20 0-16,-2-4 0 0,-1-8 0 0,-4-5 4 15,-1-16-4-15,-6-15 0 0,-2-9 0 16,-4-16 0-16,-8-13-4 0,-8-2 4 16,-10-6 0-16,-15 4 0 0,-20 5 0 15,-1 9 0-15,-19 3 0 0,-17 5 0 16,-9 0 0-16,-15 1-5 0,-10-2 5 16,-9 2 0-16,-9 6 0 0,-8 2 0 0,-4 1-11 15,-4 9 0-15,0-2-11 0,6 10-1 16,-9 13-14-16,12 16-4 0,11 8-50 15,10 8-77-15,11 10-54 0</inkml:trace>
  <inkml:trace contextRef="#ctx0" brushRef="#br0" timeOffset="20188.9178">18575 12782 230 0,'-8'-17'48'0,"-2"-4"15"0,-3 3-25 16,-2 0 17-16,-8 7-8 0,-3-3-6 15,-2 8 0-15,-4 6-11 0,-3 0-6 16,6 6 1-16,1 9-5 0,6 7 1 16,1 6 0-16,8 8-8 0,6 3 1 15,7 11-1-15,-1 0 9 0,14-5-5 16,8-1 9-16,8-4-6 0,6-14 8 15,7-6 3-15,0-6-8 0,1-5-5 16,-2-8-2-16,-5-1-5 0,-7 0 0 0,-4-6-6 16,-4-2-5-16,-9-5 0 0,-6-4-5 15,-6-2-6-15,0-5 0 0,-5-1 1 16,-7-4-14-16,-3-3 1 0,-8 3-8 16,1-1 3-16,22 30-70 0,-64-40-61 15,33 29-72-15</inkml:trace>
  <inkml:trace contextRef="#ctx0" brushRef="#br0" timeOffset="20806.0212">19884 13042 370 0,'17'-11'111'0,"7"2"41"0,5-5-81 15,1-4-16-15,6 0-17 0,9 3-13 16,2-3 5-16,12 6-14 0,6-1 4 16,4 9-8-16,1-10-1 0,-2 5-4 15,-8 0-7-15,-2-2-12 0,-4 1-6 16,-2 2-18-16,-2 4-26 0,-6-2-102 0,-3 6-101 16</inkml:trace>
  <inkml:trace contextRef="#ctx0" brushRef="#br0" timeOffset="23523.2282">17674 11980 353 0,'-10'-6'92'0,"-1"6"42"0,-5 0-71 16,-2 10-22-16,-5 6-1 0,-1 5 3 16,-4 8-5-16,-2 10-7 0,-2 10-3 15,-3 7 3-15,1 7-2 0,-3-3-12 16,6 2-1-16,-2 0-5 0,1 1-2 16,3-6 1-16,5 0 3 0,0-6-1 15,5-8-8-15,6-3 1 0,0 2 5 16,5-1 0-16,2 0-6 0,5 0 6 15,2-3 0-15,-1-3-5 0,7-3-1 16,2-1 1-16,2-3-5 0,0-1 0 0,4 5 5 16,3 1-5-16,0 4 0 0,5 0 4 15,5-3-4-15,6-6 0 0,3-4 0 16,7-6 0-16,0 1 5 0,2 4-5 16,-2-4 0-16,3 5 0 0,3-1 0 15,2 4 0-15,4-4 0 0,2 9 0 0,-6-3-5 16,3 4 5-16,0-3 0 15,1-5 0-15,0-1 0 0,4-1 0 0,0-3 0 16,0-1 0-16,-1-1 0 0,-1 0 0 16,0 1 0-16,4-2 0 0,-2 0 0 15,0 2 0-15,5-6 9 0,-4 5-4 16,3-3 5-16,0-4-6 0,-5-4 10 16,-4-3-5-16,-3-4 0 0,-7-5 4 15,2-7-4-15,0 0-5 0,-4-7 1 16,2-5-5-16,0-15 4 0,-7-6-4 0,0-14 0 15,-1-9 0-15,-2-7 0 0,-1-1 0 16,2-2 0-16,1-2 0 0,-8-1 0 16,-2 0 0-16,-5 3 0 0,-11-4 0 15,-11 6-4-15,1-1 4 0,-7 1 0 16,-19-1 0-16,-7-1 0 0,-9 2 0 16,-13-2 0-16,-8-1 0 0,-3 3 0 0,-16 2-5 15,-8 2 5-15,-11 4-4 0,-17 8 0 16,-11 5-1-16,-10 9 5 0,-8 10-4 15,-12 0-1-15,2 7-4 0,-3 23-4 16,-1 4-15-16,7 4-4 0,6 10-17 16,5 19-9-16,15 5-121 0,18 1-151 15</inkml:trace>
  <inkml:trace contextRef="#ctx0" brushRef="#br0" timeOffset="25474.2766">22240 12338 321 0,'8'-24'85'0,"-5"3"23"0,-3-2-59 16,0-1-12-16,-3-4-4 0,-3 1-18 15,1-1-1-15,-5 3 0 0,-3 1 1 16,-2 5-2-16,-3 0 0 0,-5 3 1 16,1 4-1-16,-7 3 2 0,-1 7-3 15,-1 2 0-15,-5 3 2 0,-2 6 4 0,-1 6-4 16,-6 7-3-16,-4 9 1 0,-5 6-1 15,1 8 1-15,3 2 1 0,5 0-7 16,6-2 0-16,5 2 0 0,6 4-6 16,3 5 5-16,8 1 2 0,5 2-7 15,8 0 0-15,4-4 5 0,2 4-5 16,9 2 0-16,5 6 0 0,8-1 0 16,4 6 0-16,6 6 0 0,8 0 6 15,9-2-6-15,6-4 0 0,6-3 0 16,-1-10 0-16,7-2 6 0,-1-8-6 15,1-10 0-15,-1-8 0 0,-1-18 0 0,-2-13 0 16,-6-4 0-16,-1-11 0 0,-1-18 0 16,-4-12 5-16,-4-15-5 0,-11-13 0 15,-10-18 0-15,-14-2-5 0,-5-11 5 16,-7-3 0-16,-5 1 0 0,-16 7 0 16,-15 1-6-16,-8 4 6 0,-13 7-6 0,-8 7-11 15,-2 7 5-15,-10 7-14 0,-4 9-2 16,-1 6-15-16,1 4-92 0,-1 8-30 15,5 7-22-15</inkml:trace>
  <inkml:trace contextRef="#ctx0" brushRef="#br0" timeOffset="25926.4136">22180 12945 278 0,'11'-28'63'15,"-1"-3"20"-15,-3 1-26 0,-3 6 1 16,-4 0-10-16,0 6-18 0,-3 2-5 15,-4 3-13-15,-10 0 3 0,1 5-8 16,-5 1 0-16,-8 7 8 0,5 0-9 16,2 0 1-16,-3 9-1 0,3 5 8 0,5 5-7 15,-1 6-1-15,2 11 1 0,5 2-7 16,5 3 8-16,5-2-1 0,0-4-2 16,9-8 0-16,6 2 9 0,2-7 0 15,5-1-3-15,0-3 3 0,8-5-8 16,1-10 6-16,1-3-7 0,1-4 0 15,-5-6 1-15,-4-7-1 0,-7-4-5 16,-4-4 0-16,-9-2 0 0,-2-5 0 16,-3-5 0-16,-6-1 0 0,-3-1 0 15,-9 3-5-15,-5 4-6 0,-1 6-6 0,-5 8-9 16,0 4-129-16,2 4-111 0</inkml:trace>
  <inkml:trace contextRef="#ctx0" brushRef="#br0" timeOffset="26274.3493">23085 13071 397 0,'30'10'117'0,"9"0"23"15,2 4-103-15,2-2-17 16,0-2-14-16,2-3 0 0,-8-2-6 0,0-5 8 16,-6 0-16-16,1 0-17 0,-2 0-110 15,1-6-75-15</inkml:trace>
  <inkml:trace contextRef="#ctx0" brushRef="#br0" timeOffset="26729.4706">24087 12874 230 0,'-9'35'27'0,"4"5"15"16,3 3-10-16,1 2-2 0,0-1 15 15,9 7 12-15,3 1 11 0,3-1-6 16,3-3 7-16,3-5-20 0,6-9-9 16,3-7-8-16,7-9 0 0,1-2 0 15,1-6-4-15,1-1-9 0,-1-4 5 16,-8-5-19-16,-11-3 7 0,-8-6-7 0,-11-7-5 16,0-9 5-16,-7-9-5 15,-15-10 0-15,-6-10 0 0,-3-2 0 0,-8-4 0 16,-8-2-10-16,-1 4-19 0,0 4-48 15,-8 4-90-15,-3 6-107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19:54:35.243"/>
    </inkml:context>
    <inkml:brush xml:id="br0">
      <inkml:brushProperty name="width" value="0.05292" units="cm"/>
      <inkml:brushProperty name="height" value="0.05292" units="cm"/>
      <inkml:brushProperty name="color" value="#FF0000"/>
    </inkml:brush>
  </inkml:definitions>
  <inkml:trace contextRef="#ctx0" brushRef="#br0">4284 13771 331 0,'-7'-14'75'0,"-1"2"25"16,4 6-59-16,0 3-9 0,0-1-11 15,4 4-13-15,0 4-8 0,0 2-15 16,0 0-31-16,5-2-56 0,-3 0 10 16,0-1-18-16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19:58:30.531"/>
    </inkml:context>
    <inkml:brush xml:id="br0">
      <inkml:brushProperty name="width" value="0.05292" units="cm"/>
      <inkml:brushProperty name="height" value="0.05292" units="cm"/>
      <inkml:brushProperty name="color" value="#FF0000"/>
    </inkml:brush>
  </inkml:definitions>
  <inkml:trace contextRef="#ctx0" brushRef="#br0">1277 4585 278 0,'4'-13'63'0,"-4"1"30"0,2 4 12 16,-2 2-44-16,-2 1-7 0,-1 2-10 16,3 1-11-16,0 2 2 0,0 0-4 15,0 0 1-15,-1 0-4 0,1 2 3 0,0 5-1 16,-3 5-8-16,-1 3 5 0,1 8-8 16,1 4 6-16,2 1-6 0,0 7-5 15,0 7 6-15,0 3-6 0,2 4-5 16,1 7 0-16,6 1-4 0,7-8-1 15,4 0 2-15,0 0-2 0,5-5-4 16,-6-5 0-16,1 1 5 0,0-4-5 0,2-7 0 16,-1-11 4-16,2-6-4 0,-8-6 0 15,-3-6 5-15,-1-5-5 0,-5-8 5 16,4-5-5-16,-3-7 0 0,-1-8 0 16,-3-12 4-16,0 2-4 0,0-5 0 15,-3-9 0-15,-1 0 0 0,-1 2-4 16,-1-7-1-16,-2 7-4 0,-4 10-6 15,0 8 2-15,1 12-6 0,-2 6 0 16,1 1-5-16,4 6-1 0,5 3-8 0,0 4-4 16,0 5 2-16,0 0-13 0,6 5-7 15,0 1-88-15,-2 6-22 0,6-2-25 16</inkml:trace>
  <inkml:trace contextRef="#ctx0" brushRef="#br0" timeOffset="501.4927">1972 5013 415 0,'-5'0'157'0,"-5"0"-6"0,-1 8-77 15,2 0-31-15,-2 2-8 0,0 1-4 16,2 7-8-16,2-1-7 0,-1 6-5 16,4 0 0-16,-1 5-6 0,0-6-5 15,5 1 0-15,0-5 0 0,6-2 4 16,-1-4-4-16,5-1 5 0,-1-1 7 16,8-4 0-16,2-6-2 0,4 0-5 0,5 0 5 15,3-8 0-15,-3-3-6 0,-4-2 6 16,-3 0-10-16,-9-2 5 0,-8-9-5 15,-4 1 0-15,0-8 0 0,-2 1-10 16,-9 3 5-16,-3 4-14 0,-4 3-1 16,-6 6-13-16,-3 0 1 0,1 6-2 15,-2 3-15-15,5 4-11 0,2 1-111 16,5 0-85-16</inkml:trace>
  <inkml:trace contextRef="#ctx0" brushRef="#br0" timeOffset="1053.2969">2523 5264 415 0,'-1'0'148'15,"-2"-3"6"-15,-1 3-81 0,4-3-28 16,-3 3-5-16,3-3-4 0,-4-2-7 0,1-1 3 16,-1 2-18-16,4-5 11 0,-3 0-16 15,0-5 6-15,-1-7-10 0,-1-2-1 16,0-9 1-16,1 2-5 0,-2 0 0 16,2 2 0-16,0-4-9 0,-4 3-6 15,4-2-5-15,-1 3-9 0,1 2-7 16,1 9-10-16,3 4-13 0,0 2-107 15,0 3-115-15</inkml:trace>
  <inkml:trace contextRef="#ctx0" brushRef="#br0" timeOffset="1534.1477">2855 5231 361 0,'5'7'120'0,"1"0"47"0,-2-1-39 16,3-2-75-16,-7-4-25 15,0 0 3-15,0-6-8 0,0-2-5 0,-5-7-7 16,0-5-6-16,-2-6-5 0,-2-5 0 16,-5-6-5-16,-4-1 0 0,-4-2-7 15,-5-4-5-15,3 1-6 0,0-6-3 16,6-7-2-16,5 5 8 0,7 4-6 0,6 4 14 16,0 2 0-16,3 11 4 0,4 2 1 15,3 2 7-15,7 10 7 0,5 3 8 16,0 6 2-16,0 7 4 0,5 0 10 15,-5 9-3-15,-5 2 9 0,-2 7-2 16,-2 1-3-16,-1 9 0 0,-1-1-11 16,-4-3-1-16,-4 1-6 0,-2 3-4 15,-1-7-5-15,-6 7-1 0,-3 1-4 16,-2-3-4-16,0-6-16 0,1-1-14 0,-6 0-9 16,-6-5-11-16,-5-1-126 0,-6 3-134 15</inkml:trace>
  <inkml:trace contextRef="#ctx0" brushRef="#br0" timeOffset="3519.543">1153 6282 243 0,'3'-4'56'0,"0"-4"6"0,-3 2-8 0,5-1 12 15,-5 4-8-15,0-1-10 0,2 1-18 16,-2 3 1-16,2-4-10 0,-2 4-7 16,2-3 1-16,-2 3-9 0,0-3 7 15,0 3-7-15,0-2 2 0,0 2-1 16,0 0-1-16,0-3 1 0,0 3 1 15,0 0 4-15,0 0-7 0,0 0 9 16,0 0-7-16,0 0 0 0,0 0-2 16,0-4 1-16,0 4 1 0,0-4 0 0,0 1-7 15,0 3 0-15,0 0 0 0,0-2 6 16,-2 2-12-16,2 4 6 0,0 0 6 16,0 4-1-16,-4 2 2 0,-2 2 3 15,4 4 21-15,-1 3-8 0,0 7 6 16,3-1 3-16,0 2 1 0,0 2-8 15,0 0-6-15,1-4 5 0,-1-3-10 16,4-1 0-16,1-1-4 0,2-4-6 0,-2 5 1 16,5-2-5-16,-8-3 4 0,-2-1-4 15,3-3 0-15,1-6 0 0,-4-6 5 16,-7-3-10-16,5-4 5 0,1-10-4 16,-3-5-1-16,-5-5 1 0,-1-1-6 0,-2-5-4 15,-2-2 5-15,0-2-10 16,0-1 4-16,3-1-9 0,-2-2 9 15,4 3-18-15,0 2 6 0,9 2 5 0,-2 7 5 16,2 5-1-16,4 3 5 0,7 3 1 16,7 2 6-16,2-2 6 0,7 1 0 15,4 4 0-15,-4 4 6 0,4 7-1 16,0 0 10-16,1 7-10 0,-4 2 7 16,-1 8-1-16,-8 1 1 0,-6 0-6 15,-4 8 5-15,-8 5 0 0,-1 4-6 16,0 2 6-16,-1 8-6 0,-3 0-1 0,-3-5-4 15,0-4 5-15,-3-5-5 0,-4-6 5 16,0-9-5-16,-2-4 0 0,3-3 0 16,0-3 0-16,2-4 0 0,5 2 0 15,-2-4 0-15,5 0 0 0,3 0 0 16,-2-5 0-16,2 1 0 0,0-1 0 0,9-7 0 16,1 3-5-16,3-3 5 0,6 4 0 15,3 0 5-15,-5 1 2 16,0 7 5-16,0 0-2 0,-9 3-5 0,2 3 10 15,3 0-6-15,1 7 6 0,3-1-5 16,1-1-6-16,5 6 1 0,-6 3 0 16,-1-1-1-16,-7 4-4 0,1 3 5 15,-7-5-1-15,-2 0-8 0,-1 3-5 0,-6 2-5 16,-5-3-11-16,0 2-4 16,-2-3-14-16,-3-2-11 0,0-7-120 0,3-6-146 15</inkml:trace>
  <inkml:trace contextRef="#ctx0" brushRef="#br0" timeOffset="3875.0339">1919 6538 415 0,'0'0'124'0,"0"0"28"0,0 0-112 16,0 0-12-16,0 2-4 0,0 3-3 15,-2 4-3-15,2 5 7 0,0-1-9 16,-2 6 4-16,-1 0-9 0,1-2 1 16,-3 1 0-16,5-1-7 0,-2-2-5 15,2-7 0-15,0-1-5 0,0-5-13 0,0-2-19 16,0-2-115-16,0-4-144 0</inkml:trace>
  <inkml:trace contextRef="#ctx0" brushRef="#br0" timeOffset="4038.6839">1883 6352 299 0,'12'-4'80'15,"2"4"4"-15,-5-2-50 0,2 2-116 16,3-4-44-16</inkml:trace>
  <inkml:trace contextRef="#ctx0" brushRef="#br0" timeOffset="4402.0626">2132 6346 481 0,'0'30'173'0,"4"3"2"0,-1 0-98 0,1 4-21 16,2-1-19-16,-2 3-11 0,7-1-11 16,0 1-6-16,4 0-4 0,-3-3-5 15,0-7-5-15,-5 1-9 0,0-8-6 16,-7-5-9-16,0-8-1 0,0-6-8 16,0-3-12-16,0-3 4 0,-7-3-17 15,-2-6 2-15,2-3-20 0,-4-3 11 0,-2-9 4 16,2-1 19-16,3 5 19 15,-2-9 37-15,-1 4 29 0,4 5 15 0,0-2 20 16,7 1 10-16,0 3-1 0,0 4-17 16,10 1-22-16,3 5-7 0,3 0-18 15,9 3-1-15,-1 1-5 0,-2-1-7 16,1 2 0-16,1 0-10 0,-7 2-12 0,7 4-6 16,-5 0-20-16,6 4-43 0,-3 3-85 15,0 0-76-15</inkml:trace>
  <inkml:trace contextRef="#ctx0" brushRef="#br0" timeOffset="5101.3418">2702 6290 397 0,'0'-7'134'0,"0"0"26"15,-2 0-100-15,2 7-7 0,-3 2-10 16,3 5-7-16,0-7 4 0,-3 14-12 16,3 8-3-16,0 6 4 0,5 5-9 15,-3 3-5-15,1 0-11 0,0-2 6 16,-1 0-10-16,0 1 0 0,-2-4-10 15,0-1-4-15,0-2-5 0,-4-2-20 16,1-3 2-16,-1-3-15 0,-2-2-22 16,1-5-93-16,-1-7-105 0</inkml:trace>
  <inkml:trace contextRef="#ctx0" brushRef="#br0" timeOffset="5228.939">2577 6617 406 0,'2'-11'149'0,"8"-3"19"0,3-4-94 15,4 6-31-15,0-2-8 0,4 3-10 16,-1-1-7-16,3 7-13 0,1 1-17 16,5-1-11-16,2 7-13 0,-2-2-118 15,-3 0-138-15</inkml:trace>
  <inkml:trace contextRef="#ctx0" brushRef="#br0" timeOffset="5535.1404">2934 6473 453 0,'-8'3'173'0,"4"5"-9"16,-3 3-102-16,3 4-20 0,1 5-7 0,3 4-13 15,0 3-1-15,0 1-12 16,0-1 3-16,6-3 0 0,2 2-6 0,-2-5-6 15,3-3 4-15,0-2-4 0,0-7 0 16,2-4 5-16,-1-5-5 0,-2 0 5 16,1-13-5-16,-4 0 0 0,0-4 0 15,-5-3-5-15,0-5 0 0,-6 1-5 16,0-1-9-16,-2 2 5 0,-5 0 4 16,-4 1-12-16,3 2 5 0,-2 3-6 0,-3 6-14 15,2-1-4-15,7 9-119 0,2 3-114 16</inkml:trace>
  <inkml:trace contextRef="#ctx0" brushRef="#br0" timeOffset="5824.3318">3319 6693 424 0,'6'7'148'0,"-1"0"11"0,1 0-100 16,-6 0-9-16,3-5-2 0,-3-2-7 15,0 0-3-15,0-2 0 0,-3-3-13 0,-4-4-1 16,2-5-5-16,-7-1-9 0,0-1-1 16,-1-5-5-16,2 0 1 0,4-5-1 15,-3 0-4-15,4 1-4 0,1 5-5 16,5 0-5-16,0 8-10 0,-1-1-10 15,10 1-14-15,2-1-1 0,4 1-17 16,-3-2-108-16,9 3-121 0</inkml:trace>
  <inkml:trace contextRef="#ctx0" brushRef="#br0" timeOffset="6085.5824">3619 6692 471 0,'0'9'162'0,"6"3"2"16,-6-4-109-16,3 1-7 0,-2-4-13 15,-1-5 2-15,3 0-4 0,-3-5-13 16,0-4-1-16,-4-6-4 0,-1-4-5 16,-1-3-6-16,1 0 1 0,-2-1-5 15,4 0 0-15,1-1 0 0,2 3 0 16,0-1-9-16,1 2-1 0,2-1-9 15,1 4-6-15,0-2-18 0,1 1 0 16,3-1-18-16,2 0-103 0,3-2-134 16</inkml:trace>
  <inkml:trace contextRef="#ctx0" brushRef="#br0" timeOffset="6419.8676">3786 6609 415 0,'3'0'148'0,"3"-3"12"0,0-2-93 16,0-4-17-16,1-2-7 0,4 2-8 15,0-4-13-15,1-2 0 0,-1 2-12 16,-1-1-1-16,-1 0 3 0,-3 2-6 16,-1-1-6-16,-3-3 6 0,-2 1-6 15,0 1 0-15,0 1 0 0,-8 4 0 16,3 2 0-16,-3 5 0 0,1 2-6 15,-3 4 6-15,-3 6-6 0,0 6-1 0,3 5 2 16,0 1 5-16,1 0-5 0,7 0 5 16,2 1 0-16,0-1 0 0,5 1 0 15,2-1 0-15,4-3 0 0,4 1-4 16,6 3 4-16,5 1-10 0,4 2-12 0,0-6 5 16,-2-4-18-16,-3-10-1 15,-3-6-7-15,0 0-124 0,-2-17-96 0</inkml:trace>
  <inkml:trace contextRef="#ctx0" brushRef="#br0" timeOffset="6738.9445">4132 6504 370 0,'0'7'119'0,"0"3"25"16,0 1-79-16,0 1-19 0,0-3-7 15,0-2-13-15,0-1 0 0,0-2-4 16,0-4 9-16,0 0-13 0,0 0-6 16,4-4-1-16,-1-3 0 0,0-2-6 15,1-4 1-15,3 0-6 0,-3-1 0 0,5-1 0 16,-1 0 5-16,3 0-5 0,2-5 0 16,4 4 0-16,-2-2 0 0,-2 2-5 15,0 5 5-15,-1 5 0 0,-3 4-6 16,-3 2 6-16,2 5 0 0,-2 3 0 15,2 7 0-15,-1 5 0 0,2 2 0 16,2-1 0-16,-1 5 0 0,1-2-5 16,0-3-12-16,-1-2 0 0,-5-2-21 15,0-4-8-15,-5-5-114 0,0-3-114 16</inkml:trace>
  <inkml:trace contextRef="#ctx0" brushRef="#br0" timeOffset="6982.8425">4518 6226 397 0,'22'12'125'0,"-1"4"22"0,4 4-99 16,0 4-6-16,3 5-18 0,-6 1-10 15,-1 3 4-15,-7-2-11 0,-3-1 0 16,-7-6-1-16,1-2-6 0,-5-3-6 0,0-5-1 16,0-4-6-16,0-3-20 0,2-3-45 15,-8-4-81-15,4 0-49 0</inkml:trace>
  <inkml:trace contextRef="#ctx0" brushRef="#br0" timeOffset="7118.2425">4577 6389 406 0,'18'-16'125'0,"2"-1"27"16,4 6-104-16,-6 4-13 0,4 4-18 15,-6-3-10-15,0 6-14 0,-3 0-134 16,5 2-113-16</inkml:trace>
  <inkml:trace contextRef="#ctx0" brushRef="#br0" timeOffset="10186.3321">1226 7538 257 0,'3'7'64'16,"-3"-1"12"-16,0 2-10 0,0 1-7 15,-3 6-2-15,-1 2-3 0,-3 4-18 0,4 7-1 16,0 2-8-16,2 3 1 0,-3 4-11 16,-4 2-3-16,0-2 0 0,0 0-9 15,-1-6 8-15,5-5-13 0,1 0 7 16,3 1-7-16,-5 0 0 0,5 2 6 16,-4-1-6-16,2-3 0 0,-1-2-6 15,3-5 6-15,-4-4-14 0,2 0 3 16,0-8-10-16,2-6-18 0,-2 0-112 0,2-3-81 15</inkml:trace>
  <inkml:trace contextRef="#ctx0" brushRef="#br0" timeOffset="10653.1882">1040 7552 268 0,'3'0'63'0,"-1"0"21"0,5 0-18 16,0 0 0-16,0 3-20 0,-2 0 3 16,8-4-15-16,1 3-12 0,1-2-3 15,8 0-5-15,1 0-7 0,-1 0 6 16,5 0-5-16,0 0-8 0,-2 1 0 0,3-2 0 16,-1 1-15-16,-4 0-53 0,-6 0-77 15,2-4-55-15</inkml:trace>
  <inkml:trace contextRef="#ctx0" brushRef="#br0" timeOffset="11253.6666">1573 7958 268 0,'-4'-6'63'0,"2"-1"21"0,-5 3-10 16,0 2-16-16,-1 2-5 0,2 0-11 0,-4 3-8 15,4 4-6-15,-3 4-9 0,3 3 2 16,-2 1-6-16,-1 5-3 0,2 1 0 16,0 0-5-16,1-2 0 0,6-1 0 15,0 1-2-15,3-1 1 0,4-1 1 16,0-3 0-16,7-1-7 0,-3-6 6 16,1-7-1-16,-2-1 2 0,8 1-7 15,-2-9 5-15,0-2-5 0,6-5 0 16,-4-3 0-16,-2 0 0 0,-4 0-5 15,-1-3-7-15,-9 1 6 0,-2 1-8 0,0-2 8 16,-8 3-6-16,0 4 12 0,-6 1-7 16,0 6 7-16,-1 3-7 0,-1 0-5 15,2 6 0-15,4-1-24 0,2 0-33 16,2 4-79-16,-3-1-37 0</inkml:trace>
  <inkml:trace contextRef="#ctx0" brushRef="#br0" timeOffset="11575.5003">1915 8072 397 0,'4'0'117'0,"3"-4"38"16,-4 1-86-16,-3-1-24 0,3-3-13 15,0-3 0-15,-3-3-11 0,0-1 5 16,0-1-9-16,0-4-5 0,0 3-6 16,-5-2 0-16,5 5-1 0,0-1-5 0,0 0 0 15,0 2 5-15,7-1-5 0,0-2 0 16,6 2 0-16,4 1 0 0,6 2-10 15,5-1-2-15,1 1-17 0,-2 10-13 16,3-8-112-16,-5-4-138 0</inkml:trace>
  <inkml:trace contextRef="#ctx0" brushRef="#br0" timeOffset="16641.4628">1196 9892 353 0,'0'0'92'0,"2"-4"35"15,-2 2-66-15,0 0-25 0,0-1-7 16,0-1-16-16,-2 0 7 0,2-5-7 0,0 1 2 16,0-2-3-16,0-3 0 0,0-1 2 15,0-1-7-15,0-3 4 0,0-3-4 16,0-2 0-16,2-3-7 0,1-4 0 16,1-5 6-16,-2-2-6 0,1-2 0 15,0 1 0-15,-3 4 5 0,0 4-5 16,0 3 0-16,0 2 0 0,-3 6 0 0,1 0-5 15,-2 3 5-15,0 2-6 0,0-6 6 16,1-2-7-16,0-4 7 0,-3-1-7 16,6-1 1-16,-2 4 6 0,2 6 0 15,0 0-5-15,1 4 5 0,-1 0 0 16,2 1 0-16,-2 2 0 0,6 4 0 16,-6 2 0-16,3 1 0 0,-1 2 0 15,-2-1 0-15,-1 3-7 0,2 0 7 16,-1 0 0-16,3 0 0 0,2 3 0 0,-5 1 0 15,4-1 0-15,-2 1 0 0,0-1 0 16,1 0 0-16,3 0 0 0,-4-3 0 16,1 4 0-16,0-1 0 0,1-1 0 15,0 3 0-15,2-2 0 0,2 2 0 16,2 0 0-16,3-1 0 0,3 2 7 16,1 1-7-16,2-2 5 0,1 0-5 0,4-1 6 15,4 2-6-15,2 1 7 0,2 0-7 16,7-1 7-16,-2-1-7 0,1 2 6 15,6 3-6-15,-1 1 5 0,-7 7 2 16,1 2-2-16,-8-1-5 0,-2 3 5 16,1-3 1-16,0 0-1 0,-2-1-5 15,-5 1 7-15,1 1-7 0,-8 2 8 16,-3 0-8-16,-6-3 0 0,-6 2 5 0,1 0 1 16,-5 4 0-16,-7 5 0 0,-5 1-1 15,-9 2 7-15,-4-1-12 0,-6-4 6 16,-5-2 0-16,-1-1-6 0,-7-2 5 15,-1-1-5-15,-2 4 0 0,-6-3 0 16,0-1 5-16,9-3-10 0,3-2 5 16,2-1 0-16,6 0-5 0,7 1-7 15,6-1 0-15,5 2-5 0,10-2-9 16,10-4-2-16,0-4-15 0,4-1-37 16,8-2-82-16,-4-5-52 0</inkml:trace>
  <inkml:trace contextRef="#ctx0" brushRef="#br0" timeOffset="17438.6282">2124 9853 321 0,'8'-13'76'0,"-3"-1"33"0,3 0-52 0,-3 0-33 16,0-2-18-16,2-3 1 0,-2 0 10 16,7-1-8-16,0-4 7 0,2 1-4 15,-2-5 3-15,1-4 7 0,-4-4-2 16,2 1-8-16,-1 0-4 0,1 3-1 16,-3 2-1-16,1 1-6 0,-4 0 7 15,1 2-7-15,-6 1 0 0,0-1 0 16,-4 0 0-16,0-1 0 0,2 2 0 0,1 4 0 15,1 5 0-15,-4 4 0 0,4 7 0 16,0 6 0-16,3 0 0 0,-3 3 0 16,2 5 0-16,3 7 0 0,2 3 0 15,1 7 0-15,4 4 0 0,6 4 8 16,0-3-8-16,8 6 0 0,-1-1 7 16,-4 2-7-16,4 9 0 0,-4 2 5 15,5-1-5-15,-1-5 0 0,0-9 0 0,1-9 0 16,-3-10 5-16,-4-7 2 0,-3-4 0 15,0-3 7-15,-2 0-3 0,-2-6-4 16,1-1 6-16,0-8-1 0,-3-6-7 16,-2-5-5-16,1-4 5 0,-6-4-5 15,0 3 0-15,-3 2 0 0,-2 4 0 16,-2 3 0-16,-5 1 0 0,0 1 0 16,-1 1-5-16,2 3 0 0,3 0-2 0,0 5-4 15,2 3-3-15,3 2-4 0,0 2 4 16,4-1-10-16,2 5-18 0,6 0-58 15,1 0-46-15,5 7-26 0</inkml:trace>
  <inkml:trace contextRef="#ctx0" brushRef="#br0" timeOffset="17838.4694">3427 9044 388 0,'0'-12'109'0,"0"5"27"0,-5 3-107 16,-5 4-15-16,-10 0-7 0,-3 3-7 0,-1 0 8 16,-9 4-1-16,0 3-7 0,4 2 6 15,-2 5 1-15,-1 5-7 0,4 3 0 16,1 2 6-16,0 5-6 0,6 2 0 15,7-3 0-15,14 1 6 0,0-3-6 16,8-8 0-16,13-4 0 0,8-2 8 16,4 0-8-16,8-4 0 0,7 2 7 15,3-4-7-15,3 1 6 0,4-6 9 0,-3 3-8 16,-7-1 3-16,-8 0 11 0,-9 0-9 16,-13-2-6-16,-8-1 8 0,-10 2-8 15,0-1-1-15,-10 2 2 0,-4 1-7 16,-6 0 5-16,-5 1-5 0,-8 0 0 15,-3 6 5-15,-6 3-5 0,-1 6-5 16,-3 5-12-16,2 2-3 0,1-1-126 0,3-8-126 16</inkml:trace>
  <inkml:trace contextRef="#ctx0" brushRef="#br0" timeOffset="19591.234">1640 10603 514 0,'-5'-13'169'0,"-4"8"-17"0,1 5-124 16,-5 7-3-16,-5 8-13 0,-4 10-12 0,-7 6 6 15,-6 5-6-15,-2 1 0 0,-1-4 5 16,1-7-5-16,5-3 0 0,4-1 0 16,3-1 7-16,4-1-7 0,5-2 0 15,3 0 0-15,13-3 0 0,0-3 0 16,11 2 0-16,11-6 5 0,6-1 1 16,6 0 0-16,5 1-1 0,2-2 6 0,3-3 0 15,6-1-1-15,2-4-10 0,-1 7 4 16,1 1-4-16,-1 0 0 0,-1 2 5 15,-3 3-5-15,-2-1 0 0,-9-3 0 16,0 3 0-16,-14-1 5 0,-13 2-5 16,-9 2 7-16,0 2 5 0,-9-1-6 15,-15 5-2-15,-14-1 6 0,-5 4-5 16,-7 1 0-16,-8 2 0 0,-5 4-5 0,-3 1-5 16,-4-1-5-16,-2 2-4 15,5-2-11-15,5-2 6 0,5-2-8 0,13-3-7 16,8-8 3-16,7-5 3 0,7-5-4 15,12-3 7-15,6-8-21 0,4-4-36 16,4-2-74-16,8-4-29 0</inkml:trace>
  <inkml:trace contextRef="#ctx0" brushRef="#br0" timeOffset="20023.4073">2565 10634 481 0,'-4'-25'145'0,"-11"9"0"16,-10 15-126-16,-11 1-12 0,-9 3 0 16,-7 9-7-16,-4 8 5 0,-6 9-5 15,-2 0 0-15,6 4 0 0,1-1 0 16,6-1 0-16,11-2 6 0,6-5-6 15,7 3 0-15,9-2 0 0,14-2 0 16,3-2 7-16,1-4-7 0,17-1 0 0,8-2 0 16,18-3 0-16,-5 0 0 15,7-1 7-15,7-3-1 0,3-1-1 0,-1-3 7 16,16-6-7-16,4 3 6 0,4-4 4 16,-3 4-10-16,1-2 7 0,-7 4 6 15,-12 3-7-15,-12 1 0 0,-10 2 5 16,-16 5 0-16,-13-4-12 0,-6 1 1 15,-5 1 7-15,-8-2-6 0,-10 1-6 16,-11-1 6-16,-10 1-6 0,-11 3 0 0,-10-2 6 16,-7 3-6-16,-3 4 0 0,-4 1-6 15,-4 0-6-15,4 3-9 0,6-3-11 16,5-2-2-16,9-4-9 0,19-2-5 16,11-6-8-16,15-1-34 0,14-2-73 15,0-2-22-15</inkml:trace>
  <inkml:trace contextRef="#ctx0" brushRef="#br0" timeOffset="20440.7011">3226 10510 388 0,'3'5'126'0,"-3"5"8"0,0 4-99 15,0 7-1-15,-5 12-20 0,-4 8-1 16,-3 0-6-16,0 3 8 0,2 6-10 16,-1-7 7-16,-3-2 2 0,2 8-2 15,0 2-6-15,7 3 1 0,5-3 0 16,-2-3-1-16,8-9-1 0,6-5-5 16,2-4 7-16,0-5-7 0,-3-4 0 0,-1-1-7 15,-1-4-4-15,-4-6-3 0,1-3-4 16,-2-2-20-16,-1-5-113 0,2 0-96 15</inkml:trace>
  <inkml:trace contextRef="#ctx0" brushRef="#br0" timeOffset="20773.5163">3722 10559 406 0,'3'7'133'0,"-3"4"4"16,0 7-96-16,3 1-14 0,-3 13 0 15,0 1-1-15,0 0-1 0,0-1-7 16,2 3-1-16,0-10 9 0,-2 0-15 15,0 1-5-15,0 1 5 0,-3-3-4 16,-4 4-7-16,-3 4 5 0,1 2-10 16,-1 2-2-16,-7 0-4 0,8-3-6 15,-5-6-9-15,-3-4-2 0,7-7-4 0,2-2 1 16,2-5-12-16,-4-3-38 0,4-6-72 16,1 0-26-16</inkml:trace>
  <inkml:trace contextRef="#ctx0" brushRef="#br0" timeOffset="21039.7285">3205 11048 481 0,'77'-19'173'0,"8"-2"-12"0,2 1-101 16,8 5-12-16,-2 7-26 0,-5 2-11 16,-6 2-22-16,-7 0-11 0,-13-2-13 15,-1 3-122-15,-8-3-150 0</inkml:trace>
  <inkml:trace contextRef="#ctx0" brushRef="#br0" timeOffset="21655.0667">1679 11969 547 0,'-9'-4'170'16,"-1"4"-19"-16,-13 1-125 0,-1 4-9 15,-1 3-10-15,1 3-14 0,-7 2 2 0,10 0-13 16,-9 0 5-16,-5 0-10 16,1-1 0-16,2-3-9 0,-2-1-6 0,5 2-45 15,2 3-71-15,2-2-47 0</inkml:trace>
  <inkml:trace contextRef="#ctx0" brushRef="#br0" timeOffset="21874.3026">1389 12194 453 0,'51'4'180'0,"0"6"-9"15,4 4-92-15,-2-1-22 0,10 5-11 16,-14 3-7-16,4 2-10 0,-2 4-10 16,-6-1-9-16,-14 0-6 0,7 1 1 15,-10 2-1-15,-11 0-8 0,-1 1-1 16,-5-3 1-16,-11-1-1 0,0-4 0 15,-3-2-4-15,-7 0-1 0,-3-1 5 16,-3 0 0-16,-2 1 1 0,-4-3-1 0,-4-1 0 16,1-2 0-16,-3-1-5 15,-6-4-6-15,3-2-11 0,2-6-10 0,-4 4-4 16,4-4-130-16,2-4-128 0</inkml:trace>
  <inkml:trace contextRef="#ctx0" brushRef="#br0" timeOffset="22489.3462">2523 11853 388 0,'-8'-15'126'0,"1"3"14"0,-5 3-96 16,-2 3-19-16,1 3-10 0,-6 5-2 16,1 1-13-16,1 4 8 0,0 4-8 15,-7 3-8-15,7-3 8 0,-3 7-13 16,2-1-2-16,1 4-4 0,6 0-9 16,7 2 14-16,-2-3-15 0,6 1 13 15,0-1-1-15,8 1 10 0,2 2 14 16,3-1 1-16,5 0 10 0,5 0-2 0,5 0 4 15,3-1 9-15,0-5-3 0,9 0 1 16,6-2 0-16,3-2-1 0,3 0-1 16,4 4-7-16,-8-1-1 0,-1 6 1 15,-2 0-5-15,-3 4-1 0,-5-1-6 16,-3 3-6-16,-5 0 5 0,-6 1 2 16,-8-1-7-16,-10 1 5 0,-5-3-5 0,0-3 0 15,-5 2 0-15,-8-1 0 0,-3-2 0 16,-8 0 0-16,-3 3 0 0,-4-7 0 15,-1-4 0-15,-4 1-12 0,-3-5 7 16,1-3-13-16,0 1-2 0,-1-2-8 16,0-3-3-16,7 1-19 0,4-3-40 15,6 0-32-15,7 1-19 0,11-5 3 16</inkml:trace>
  <inkml:trace contextRef="#ctx0" brushRef="#br0" timeOffset="22956.789">3411 11837 361 0,'2'-6'110'0,"-1"-1"19"15,7 3-67-15,-5 4-20 0,5 0-15 0,-2 6-7 16,1 4 0-16,-1 1 6 0,1 6-1 16,-5 3 0-16,-2 6 3 0,0 4 3 15,0 10-8-15,-5 6-1 0,2 5-1 16,0 1-17-16,3-3 13 0,-1 0-5 15,1-5-6-15,2 0-2 0,7 3-4 16,-2-1 0-16,3-3 0 0,0-7 5 16,2-4 5-16,0-10 0 0,0-5 4 15,1-6 1-15,0-7 3 0,-2-4 0 0,3 1 1 16,3-1-5-16,7-8-1 0,6-2 1 16,6-4-1-16,1-5-9 0,7-5 5 15,1 3-5-15,-2-5 1 0,5 1-10 16,6 3-3-16,6 4-23 0,0 0-5 15,6 3-20-15,-5 1-9 0,3 4-125 16,2 1-156-16</inkml:trace>
  <inkml:trace contextRef="#ctx0" brushRef="#br0" timeOffset="36605.8117">582 5160 353 0,'-11'-7'62'0,"-1"3"-24"15,-12 1-94-15,5 0-63 0</inkml:trace>
  <inkml:trace contextRef="#ctx0" brushRef="#br0" timeOffset="43999.7467">523 6228 453 0,'9'-34'140'16,"-6"1"11"-16,-1 7-129 0,-2 4-5 16,0 6 4-16,0 2-10 0,0 3-4 0,5 3-7 15,-1 8-7-15,0 0-11 0,1 6-110 16,0 10-27-16,-1 2-38 0</inkml:trace>
  <inkml:trace contextRef="#ctx0" brushRef="#br0" timeOffset="44815.896">532 8214 723 0,'-13'6'140'15,"13"-6"-17"-15,0 10-300 0,-11 5-161 16</inkml:trace>
  <inkml:trace contextRef="#ctx0" brushRef="#br0" timeOffset="45396.7913">296 11884 815 0</inkml:trace>
  <inkml:trace contextRef="#ctx0" brushRef="#br0" timeOffset="45824.7667">721 10975 1470 0,'0'7'-68'0,"0"12"-10"0,-9-19-51 16,-1 35-110-16,-4 20-178 0</inkml:trace>
  <inkml:trace contextRef="#ctx0" brushRef="#br0" timeOffset="46207.0834">1008 12065 1388 0,'-9'5'-75'0,"-3"24"-123"0,4 15-234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0:00:04.030"/>
    </inkml:context>
    <inkml:brush xml:id="br0">
      <inkml:brushProperty name="width" value="0.05292" units="cm"/>
      <inkml:brushProperty name="height" value="0.05292" units="cm"/>
      <inkml:brushProperty name="color" value="#FF0000"/>
    </inkml:brush>
  </inkml:definitions>
  <inkml:trace contextRef="#ctx0" brushRef="#br0">7993 3817 626 0</inkml:trace>
  <inkml:trace contextRef="#ctx0" brushRef="#br0" timeOffset="63053.0093">8372 14062 164 0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0:01:26.399"/>
    </inkml:context>
    <inkml:brush xml:id="br0">
      <inkml:brushProperty name="width" value="0.05292" units="cm"/>
      <inkml:brushProperty name="height" value="0.05292" units="cm"/>
      <inkml:brushProperty name="color" value="#FF0000"/>
    </inkml:brush>
  </inkml:definitions>
  <inkml:trace contextRef="#ctx0" brushRef="#br0">10675 5223 353 0,'2'0'92'0,"1"5"18"0,1-2-78 15,-4 3-19-15,0-1-5 0,2 3-8 0,2 0 0 16,0-4 0-16,-4 0 9 0,3-1 0 15,0 1-2-15,2 0 2 0,-1 3 11 16,-1 1-13-16,-1 0 15 0,-2-1-9 16,0-1 0-16,0-3 8 0,0 1-8 15,4-1 2-15,1-3 2 0,-2 0-3 16,5-3-2-16,3-2 1 0,-1 0-6 16,1-7 4-16,-1-1 1 0,9-2-7 0,7-3 1 15,2-4-1-15,3 0 2 0,7-6 1 16,-1-2-8-16,-6-3 5 0,0-2-5 15,1-12 6-15,-8 3 0 0,-4-7-6 16,0 1 6-16,-6-6-6 0,1 15 0 16,-2 0 0-16,-2 3-6 0,-3-2-6 15,-1 5-19-15,1 3-17 0,-1-1-107 16,1 2-120-16</inkml:trace>
  <inkml:trace contextRef="#ctx0" brushRef="#br0" timeOffset="1415.3402">6732 8046 192 0,'-6'0'15'0,"-2"4"8"15,2 1-23-15,-2 1 0 0,3 1 13 0,3 3-13 16,-5-2 14-16,7-1-3 0,0 1-1 16,0-1 22-16,0 0-1 0,7 1-2 15,4 0 16-15,3-4-7 0,3-4 15 16,2 0-12-16,1 2-1 0,3-4-1 15,2-2-17-15,0 0-1 0,-5-2-7 0,-3 0 1 16,-8 1-2-16,-1-1-7 16,-5 3-6-16,-3-1 6 0,0 0-6 0,0 0 0 15,-2 2 0-15,2-3 0 0,-5 1 0 16,1-4-6-16,-3-2 6 0,-3 0-13 16,-4-1-8-16,-5 0-29 0,-5 3-86 15,-1 2-40-15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0:05:54.063"/>
    </inkml:context>
    <inkml:brush xml:id="br0">
      <inkml:brushProperty name="width" value="0.05292" units="cm"/>
      <inkml:brushProperty name="height" value="0.05292" units="cm"/>
      <inkml:brushProperty name="color" value="#FF0000"/>
    </inkml:brush>
  </inkml:definitions>
  <inkml:trace contextRef="#ctx0" brushRef="#br0">23583 10494 415 0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0:17:05.733"/>
    </inkml:context>
    <inkml:brush xml:id="br0">
      <inkml:brushProperty name="width" value="0.05292" units="cm"/>
      <inkml:brushProperty name="height" value="0.05292" units="cm"/>
      <inkml:brushProperty name="color" value="#7030A0"/>
    </inkml:brush>
  </inkml:definitions>
  <inkml:trace contextRef="#ctx0" brushRef="#br0">9575 8615 207 0,'0'0'23'16,"0"0"4"-16,2 0-6 0,1 0-10 16,5 3 10-16,-4 1 0 0,2-2 1 15,0 3 4-15,1-2 10 0,-1 0-6 16,3 0 6-16,-1 3-3 0,3 0-8 0,1 1 8 16,-2 0-18-16,-1 0-2 15,2 0 13-15,1 2-10 0,1-1 4 0,2 5-13 16,3 3 7-16,6-3 1 0,-3 4-2 15,3 1-7-15,0 1 0 0,-6 0 2 16,0 0-1-16,4 8-1 0,0-2 1 16,-1-4-7-16,3 3 8 0,3 2-8 15,0-4 7-15,0-1-7 0,4 0 5 16,0-1-5-16,1 1 0 0,-4-3 0 16,-2 0 0-16,-3-3 5 0,1-1-5 0,-1-2 7 15,1 3 0-15,-3-3 0 0,-4-1 5 16,-2 1-6-16,-1-2 1 0,0-4 0 15,3 0-1-15,-2 1-1 0,-1-2 2 16,0 0-2-16,-5 1-5 0,2 1 5 16,-2 2 1-16,1 1-6 0,4-1 5 0,-1 2 2 15,-1 0-7-15,-2 0 8 16,-1-3-8-16,-4-2 5 0,-2-3-5 0,0-3 0 16,0 4 6-16,-1-3 0 0,-2-1-6 15,3 0 6-15,-3 3-6 0,4 0 5 16,3-3-5-16,-1 6 0 0,3-5 7 15,0 2-7-15,-2 0 0 0,-2 0 0 16,2 1 0-16,-4-4 0 0,0 3 0 16,0 1 0-16,-3-1 0 0,3-1 5 0,-3-2-5 15,0 3 0-15,0-3 0 0,0 2 0 16,0-2 0-16,0 0 6 0,0 0-6 16,0 4 0-16,0-4 0 0,0 3 0 15,0-3 6-15,0 6-6 0,0-5 0 16,5 3 0-16,-1-1 5 0,2 1-5 15,-6-4 0-15,4 3 0 0,3 3 5 16,-2-4-5-16,3 1 0 0,-1-1 6 16,2 0-6-16,-4-2 5 0,2 0-5 0,-3 5 0 15,-1-5 0-15,0 1 0 0,1-1 0 16,0 3 0-16,-1-1 0 0,0-1 0 16,1-1 0-16,-4 0 0 0,4 0 6 15,-2 0-6-15,0 0 0 0,2 0 0 16,-1 2 0-16,1-2 0 0,-1 4 0 15,2-4 0-15,-2 1 0 0,-3-1 0 0,4 3 0 16,0-3 0-16,-1 0 0 0,1 3 0 16,1-3 0-16,2 2 0 0,-2-2 0 15,3 0 0-15,-1 2 0 0,1 2 0 16,-2-4 5-16,2 3-5 0,-5 1 0 16,-1-2 0-16,1 2 0 0,-3-2 0 15,3 2 0-15,-3-4 0 0,0 2 5 16,0-2-5-16,0 0 0 0,0 0 0 15,0 0 0-15,0 0 0 0,0 0 0 0,0 0 0 16,0 0 0-16,0 0 0 16,0 2 0-16,0-2 0 0,0 0 0 0,0 4 0 15,0-4 0-15,2 3 0 0,-2 1 0 16,0-2 0-16,0 0 0 0,0 2 0 16,0 0 0-16,0 0 0 0,-3 2 0 15,3 2 0-15,-6 0 0 0,2 4 0 0,0 2 0 16,0 1 0-16,1-1 0 0,0 0 0 15,3 1 0-15,0 3 0 0,3 1 0 16,-3-1 0-16,2-4 0 0,1 0 0 16,-3-4 0-16,3-2 0 0,-3-2 0 15,0 2 0-15,0-3 0 0,0 2 0 16,3-1 0-16,-3 1 0 0,0 0 0 16,0-1 0-16,3-2 0 0,-3 0 0 0,1-1 0 15,-1 1 0-15,4-1 0 0,-4 2 0 16,3-1 0-16,-3-2 0 0,4 1 0 15,-4 0 0-15,3-3 0 0,-3 5 0 16,4-5 0-16,-4 3 0 0,3-3 0 16,0 3 0-16,-3-3 0 0,3 0 0 15,-1 3 0-15,1-3 0 0,3 0 0 16,-2 0 4-16,0 0-4 0,2 3 0 16,-3-3 0-16,1 1 0 0,0 3 0 0,-1 0 0 15,-1 1 0-15,1 2 0 0,-3 1-4 16,5-2 4-16,-5 3 0 0,3 1 0 15,-3-3 0-15,3 4 0 0,0 1 0 16,-3-3 0-16,5-1 4 0,-2-1-4 16,1-2 0-16,-1 0 0 0,-3-3 0 15,4 2 0-15,-4-2 0 0,3 1 0 16,0-1 0-16,-3 2 0 0,7 0 0 16,-3 2 0-16,-1-3 0 0,1 2 0 15,2 2 0-15,-3 0 0 0,-3-1 0 0,3 1 0 16,-3 0 0-16,0-3 0 0,3-1 0 15,-3-3 0-15,4 0 0 0,0 3 0 16,-3-3 0-16,6 0 0 0,-2 0 0 16,0 0 0-16,1 0 0 0,-2-3 0 15,-1 3 0-15,1-1 0 0,-1 1 0 16,-3 0 0-16,5 0 0 0,-2 0 0 0,0 3 0 16,1 2 0-16,1-2 0 0,-2 1 0 15,2-1 0-15,-1-3 0 0,-1 0 0 16,2 3 0-16,0-3 0 0,-3-4 0 15,5 2 0-15,-2-4 5 0,3 2-5 16,0 0 0-16,6 0 5 0,0 1-5 16,3-1 0-16,4 1 7 0,1 1-7 15,-1 0 6-15,2 2 0 0,-3 0-6 0,-3 0 6 16,-3 0-6-16,1 1 4 0,-2 2-4 16,1-3 0-16,-2 0 0 0,3-2 5 15,-3 0-5-15,-1-1 0 0,2-3 0 16,-2 0 0-16,2 4 0 0,1-2 0 15,-1 1 0-15,-3 0 0 0,2 0 0 0,1 1 0 16,-1 2 0-16,0-4 0 0,4 4 5 16,-2-2-5-16,-1 2 0 0,-1-5 0 15,0 5 0-15,-5-3 0 0,4 3 0 16,1-4 0-16,1 4 0 0,1 0 5 16,3 5-5-16,1-3 0 0,-2 1 0 15,2 1 0-15,-1-2 0 0,3 1 0 16,-5 1 0-16,3 0 0 0,1-4 0 15,3 0 5-15,-6 0-5 0,6-4 0 16,1 2 0-16,0-1 0 0,-2-1 5 0,-1 4-1 16,-4-1-4-16,-1 1 5 0,-3-3 0 15,-1 3-5-15,3 0 5 0,-1-3 0 16,1 3-5-16,0-4 0 0,3 4 0 16,-3-4 5-16,2 3-1 0,-1-3 1 15,-1 2 0-15,0-1-1 0,3 0 5 16,-1 1-4-16,-1 2-1 0,3 0 2 0,2 0-6 15,0 0 0-15,-1 0 4 0,4 4-4 16,-5-4 0-16,-1 4 0 0,2-4 0 16,-1 0 0-16,-4 0 0 0,6 3 0 15,-2-3 0-15,-1 0 0 0,0 1 0 16,5-1 0-16,-4 0 0 0,2 0 0 16,0 0 0-16,1-3 0 0,-1 4 0 15,1-3 0-15,0-2 0 0,3 2 0 0,-2 2 0 16,0 0 0-16,3 0 0 15,-1 0 0-15,-1 6 0 0,2-1 0 0,-1-3 0 16,-1 0 0-16,-1 1 0 0,-1-3 0 16,0 0 0-16,3 0 0 0,0-3 0 15,0 3 0-15,0-2 0 0,-1-2 0 16,-5 1 0-16,4-3 0 0,-4 4 0 16,-2 0 0-16,0-2 0 0,-4 4 0 15,1 0 0-15,0 3 0 0,-2-3 0 0,-1 3 0 16,-1-3 0-16,-1 0 0 0,-1 0 0 15,-1-5 0-15,-1 3 0 0,2 0 0 16,-2-2 5-16,0 0-5 0,0-1 0 16,-1-1 0-16,-2 1 4 0,-2 2-4 15,4-2 0-15,-4 2 0 0,0 0 5 16,0 1-5-16,-3-1 0 0,3-1 0 0,-2 2-5 16,-1-2 10-16,3 2-5 0,-4-3 0 15,1 1 0-15,3 1 0 0,-3-3 0 16,3-1 0-16,-3 1 0 0,0-3 0 15,-2 1 0-15,2-2 0 0,-3-1 0 16,0-3 0-16,1 0 0 0,1-4 0 16,-1 2 0-16,2-4 0 0,3 2 0 15,-3 2 0-15,3-1 0 0,0 0 0 16,0 3 0-16,0 2 0 0,0-3 0 16,-3 4 0-16,3 5 0 0,-3 2 0 0,0-2 0 15,-1-1 0-15,0 0 0 0,0-1 0 16,0 0 0-16,0-3 0 0,2 3 0 15,2 3 0-15,-5-1 0 0,5 1 0 16,-3 0 0-16,3-1 0 0,-2 0 0 16,-1-1 0-16,-1 1 0 0,0 0 0 0,-2 0 0 15,-1 2 0-15,0 1 0 0,-1-1 0 16,1 4 0-16,-1-5 0 0,-3 3 0 16,2-2 0-16,-2 4 0 0,3-5 0 15,-1 5 0-15,1 0 0 0,0 0 0 16,-1 0-5-16,-1 3 5 0,0 1 0 15,-1 2 0-15,-1-3 0 0,1 3 0 16,0 0 0-16,0 0 0 0,0-1 0 16,1 0 0-16,0 2 0 0,0-2 0 15,3-1 0-15,0 0 0 0,0-4 0 0,0 3 0 16,0-3 0-16,-1 0 0 0,1 3 0 16,-2-3 0-16,2 3 0 0,0 0 0 15,1 1 0-15,0 0 0 0,2 0 0 16,-1 0 0-16,0-3 0 0,-1-1 0 15,0 0 0-15,0 0 0 0,-2 4 0 16,2-4 0-16,-1 4 0 0,0 0 0 16,0-2 0-16,1 2 0 0,-1-1 0 0,1-1 0 15,-1 1 0-15,1 0 0 0,-1 0 0 16,-1-1 0-16,1 1 0 0,0-3 0 16,-3 4 0-16,2-4 0 0,1 2 0 15,-3-2 0-15,2 4 0 0,2-4 0 16,2 2 0-16,-1-2 0 0,0 0 0 15,0 0 0-15,-2 0 0 0,1 0 0 16,-7-3 0-16,3 0 0 0,2 3 0 0,-1-6 0 16,-2 3 0-16,7 1 0 0,1-1 0 15,0 0 0-15,-1 1 0 0,4-2 0 16,0 2 0-16,0-1 0 0,-2 3 0 16,2 0 0-16,0-2 0 0,0 2 0 15,0 0 0-15,0 0-4 0,0 0-1 0,5 2-9 16,2-2-4-16,0 0-6 15,2 0-15-15,3 4-14 0,-1-2-85 0,-1-2-49 16,-2-2-94-16</inkml:trace>
  <inkml:trace contextRef="#ctx0" brushRef="#br0" timeOffset="1649.686">10866 9504 230 0,'3'-2'48'0,"0"-3"-5"0,0 2 15 16,-2 3-49-16,3 0-9 0,1 0 0 15,-1-2 0-15,0 2 9 0,2 0-9 0,-1 0 9 16,-2-5 9-16,0 1 11 16,0 2-1-16,0-1 13 0,-1 0 0 0,4 3-11 15,0-2 3-15,-2 2-17 0,3-3-4 16,-1 3-4-16,4 2-1 0,-1 0-7 16,4 0 0-16,4-2 0 0,0 4 0 15,-2-4 0-15,2 2 7 0,1-1-7 16,-3-1 0-16,0 0 0 0,4 6 0 0,3-6 0 15,-1 7 0-15,0-5 0 0,6 8 0 16,-7-2 0-16,-1 0 7 0,1 1-7 16,1 1 0-16,1-2 0 0,-1-2 0 15,0-3 0-15,-4-3 0 0,-1 6 0 16,-4-6 8-16,0 0-8 0,0 0 7 16,1 0-7-16,-3 0 0 0,3 0 6 15,1 0-6-15,-3-5 0 0,0 3 0 0,1 0 0 16,-4-2 0-16,0 1 7 15,1-1-7-15,-2 1 0 0,1-1 0 0,0-2 0 16,-1 1 0-16,3-1 0 0,1 1 0 16,-4 2 0-16,5-1 0 0,-3 5 0 15,-1-6 0-15,1 5 0 0,2-4 0 16,-2 4 6-16,1 0-6 0,0-2 6 16,0 2-6-16,-1 0 8 0,1 0-8 15,-1 0 7-15,1 0-7 0,0 6 0 0,0-2 0 16,0 2 0-16,0-3 0 0,2 3 0 15,0-1 0-15,0-2 0 0,0 1 0 16,0-1 0-16,-2 0 6 0,4-2-6 16,0-1 0-16,-2 3 0 0,2-3 0 15,-3 0 0-15,-1 0 0 0,-2 3 0 16,0-3 0-16,-1 0 0 0,0 0 0 0,-3 3 0 16,1-3 0-16,-3 4 0 0,2-4 0 15,-1 0 7-15,4 0-7 0,1 2 0 16,2-2 0-16,0 0 0 0,1 0 0 15,-2 0 0-15,1 0 0 0,0 0 0 16,-1 0 0-16,1 0 0 0,0-2 0 16,-4 2 0-16,1 0 0 0,0 0 0 15,3 0 0-15,-3 3 8 0,2 1-8 16,1-4 0-16,1 2 0 0,-3-2 0 0,5 2 0 16,0-2 0-16,1 5 7 0,-2-5-2 15,0 0-5-15,0 0 5 0,-2 0 2 16,0-3 0-16,3 3-7 0,-1-3 0 15,-1 3 7-15,2 0-7 0,-4 0 0 16,0 0 0-16,0 0 7 0,1 0-7 16,0 0 0-16,-1 0 0 0,0 0 5 15,1 1-5-15,-3-1 0 0,-2 0 6 16,1 0-6-16,2-2 0 0,1 2 7 0,0-3-7 16,2-1 0-16,-2 2 0 0,0-4 0 15,1 2 0-15,2 0 7 0,0-3-7 16,-3 3 0-16,0 1 0 0,-3-1 0 15,-2 1 0-15,-4 3 0 0,0 0-7 16,4 0 0-16,-4 0-11 0,0 4-8 16,3 3-119-16,-1-1-111 0</inkml:trace>
  <inkml:trace contextRef="#ctx0" brushRef="#br0" timeOffset="3032.8604">13109 9506 268 0,'0'0'31'0,"-6"0"23"0,3-4-46 16,-3 2-8-16,-2-2 9 0,0-1-9 16,0 1 9-16,-1-3 9 0,0-1 0 0,1 1 12 15,-5-4 6-15,0 2-3 0,0-3 0 16,-1 3-1-16,-5 1-3 0,4-3-4 15,-2 5-10-15,-6-9-1 0,1 0-7 16,3-5 0-16,-4-5 0 0,2-1 1 16,1 3-8-16,-1 0 7 0,-1 3-7 15,4 3 0-15,-4-2 0 0,2 1 6 16,-1 3-6-16,1-2 7 0,1 6-1 0,-4-4-6 16,-1 1 6-16,-2-2 2 0,-2 5-8 15,-3-3 7-15,5 0-7 0,-1 1 0 16,4-1 0-16,-1-3 6 0,-1 1-6 15,1-10 0-15,-1 1 0 0,0 1 7 16,1 3-7-16,3 0 0 0,1 12 0 16,1 1 0-16,-1-1 0 0,4 2 0 15,-2-2 0-15,1-2 8 0,-1 1-8 16,1 0 7-16,-4-1-7 0,2 0 5 0,0-3 0 16,1 1-5-16,-2-2 7 0,-1 3-7 15,0 0 7-15,-1 0-7 0,5 3 0 16,3 0 0-16,4 0 7 0,-1 2-7 15,3 0 0-15,-1 3 0 0,-1-4 7 16,-2 1-7-16,1 2 0 0,1-1 5 16,-2-1-5-16,-2-1 6 0,3 0-6 15,1 0 0-15,-3-3 7 0,4 4-7 16,0-1 0-16,0 1 0 0,3 0 0 0,-4 0 7 16,1-1-7-16,0 0 0 0,1 2 0 15,0 0 0-15,4 6 0 0,0-4 0 16,1 4 0-16,3 0 0 0,-3-3 0 15,3 3 0-15,0 0 0 0,0 0 0 16,0 2 0-16,0-2 0 0,0 0 0 0,0 0 0 16,0 0 0-16,-3-4 0 0,3 1 0 15,-6-1 0-15,1-1 0 0,3 4 6 16,0-4-6-16,-3 3 0 0,5 2 0 16,-2 0 5-16,2-4-5 0,-4 1 7 15,1 1-7-15,3-2 5 0,-3 2-5 16,0-3 5-16,3 5-5 0,0-5 6 15,-3 1-6-15,3 1 5 0,-3 0-5 0,1-1 7 16,2 1-7-16,-3 2 0 0,3 1 8 16,-3-6-8-16,3 6 0 0,-2-2 0 15,2 2 0-15,-3-4 5 0,3 4-5 16,-3-2 0-16,3-2 0 0,-4 3 0 16,2-1 0-16,2 2 0 0,-3-4 0 15,0 4 0-15,3 0 0 0,0 0 0 16,-2 0 0-16,2 0 0 0,0 0 0 15,0 0 0-15,0 0 0 0,-3 0 0 0,3 0 0 16,-4 0 0-16,2 0 0 0,-1-2 0 16,-2 2 0-16,0 0 0 0,2 0 0 15,-4 0 0-15,1 0 0 0,-2 0 0 16,1 2 0-16,-1-2 0 0,2 4 0 16,0-4 0-16,3 0 0 0,0 0 0 15,-1 0 0-15,-1-2 0 0,1 2 0 16,-5 0 0-16,1 3 0 0,-2-3 0 0,-4 3 0 15,0-3 6-15,4 4-6 0,0-4 0 16,2 0 0-16,2 0-6 0,2 1 6 16,1-1-20-16,3 4 4 0,0-4-14 15,0 4-123-15,6 1-119 0</inkml:trace>
  <inkml:trace contextRef="#ctx0" brushRef="#br0" timeOffset="3816.6424">9735 8692 192 0,'-7'-4'15'0,"-2"-1"8"0,3-1 4 16,-2 2-16-16,2 2-11 0,1-2 10 15,5 4 1-15,-4 0 10 0,4 0 0 16,0-2 1-16,0 2 13 0,-2 0-8 15,2-1 11-15,-4 1-2 0,-2-5-11 16,1 3-8-16,-4-3-1 0,-3 1-8 16,-2-2-8-16,-3 0 8 0,-1-2-8 0,-5-4 0 15,3-4 0-15,1 1-8 0,0 2 0 16,2-7 0-16,4 6-25 0,1 1-20 16,4 3-39-16,3 1-12 0</inkml:trace>
  <inkml:trace contextRef="#ctx0" brushRef="#br0" timeOffset="4300.2906">9448 8480 243 0,'0'0'46'0,"4"-3"-4"0,0 3-32 15,4 0 2-15,0 0-12 0,2-3 0 16,5 2 17-16,8-2-8 0,3 3 9 0,7-5 9 16,7-2 2-16,7-3 15 0,10 4-10 15,6 1-2-15,11-1-16 16,9 6-2-16,6 0 1 0,3 1-6 0,6-1 0 15,2 5-9-15,6 2 7 0,2 2-7 16,6 1 0-16,2 4 9 0,-6-2-9 16,-5 2 6-16,-3 0 0 0,-9 6 2 15,-10 1-1-15,3-1-7 0,-13-3 7 16,3 4-21-16,-5-7-117 0,-2-9-59 0</inkml:trace>
  <inkml:trace contextRef="#ctx0" brushRef="#br0" timeOffset="5733.5235">9440 8551 230 0,'-6'-3'27'0,"0"3"15"0,2 0-10 16,1 3-10-16,0 4 4 0,0 4 1 16,-1 0 1-16,2 2 1 0,-4-2-3 15,-3 2 7-15,-2 2-8 0,-3 3 7 0,1-1-11 16,2 2 5-16,0 2-10 0,0 0-4 16,3 2-4-16,0 4-1 0,0-1 0 15,3-2-7-15,0 4-7 0,3-1-20 16,2-1-43-16,0-3-49 0,0-3-35 15</inkml:trace>
  <inkml:trace contextRef="#ctx0" brushRef="#br0" timeOffset="6916.763">9311 9018 289 0,'4'0'64'0,"-1"0"-11"0,0 0-35 0,-3 4-18 15,4-1 0-15,-1 2-9 0,0-1 9 16,1 0-9-16,2 2 9 0,1-2 0 16,0-2 9-16,1 2 0 0,1 0 1 15,1 0 1-15,1 3-3 0,-3 3 2 16,2 0 8-16,-2 1-18 0,3-1 8 16,-3 0 0-16,1-3-8 0,-1 3 0 0,0-1 0 15,-3 2 9-15,2 1-1 0,1-3 0 16,1 0 9-16,-1 0-9 0,0 1 8 15,-1 0 0-15,-1 1-8 0,1 3-8 16,0 0 6-16,4 0-6 0,-6-4 0 16,5 3 0-16,3 0 0 0,0-5 7 15,5 5-7-15,2-1 0 0,3-4 0 16,0 0 0-16,-4 1 0 0,2-2 0 16,-3 0 0-16,-1 2 0 0,-1 1 8 0,2-1 1 15,-3-1-9-15,-3 0 9 0,0 0-2 16,-4 0-7-16,-1-1 9 0,-2 2-9 15,2-1 0-15,-1-1 0 0,-1 1 0 16,2-1 6-16,0 0-6 0,2-1 0 16,4 3 0-16,3 0 0 0,0-2 0 15,1 0 0-15,0 0 0 0,-3-2 0 16,-2 1 6-16,-4-1-6 0,0 1 0 0,-3-2 8 16,-1 2-8-16,0-6 0 0,0 6 0 15,5 0 0-15,-4-1 7 0,4 3-7 16,-4 0 0-16,3-1 0 0,0-1 0 15,3 2 0-15,3-4 0 0,-1 3 0 16,1 0 0-16,1 3 0 0,1 1 0 16,-2 1 0-16,0-3 0 0,-1 3 0 0,-2-5 0 15,-3 2 0-15,0-4 0 0,1 2 0 16,0-1 0-16,-1 0 0 0,1 2 0 16,0-2 0-16,0-2 0 0,2 1 0 15,2 0 0-15,1-1 0 0,-4-1 0 16,0 0 0-16,1 1 0 0,0-1 0 15,1 1 0-15,3 0 0 0,1 1 0 16,2 0 0-16,-1-1 0 0,1 0 0 16,-5 1 7-16,-2-1-7 0,-3 0 7 15,5 4 8-15,-2-1-9 0,2-3 1 0,-3 2-1 16,1 0-6-16,-6-1 6 0,2-1 2 16,1 5-8-16,1-1 7 0,1-1-7 15,2 2 0-15,1 1 6 0,2-6-6 16,0 1 7-16,4 3-7 0,1-3 0 15,-2 1 8-15,2 1-8 0,1 2 12 16,3 2-7-16,0 1 9 0,-1 0 0 0,3-1-3 16,1 4-4-16,-3 2 0 0,0-2-14 15,-2 2-6-15,0 0-134 0,-3-4-118 16</inkml:trace>
  <inkml:trace contextRef="#ctx0" brushRef="#br0" timeOffset="12523.5696">11043 9667 218 0,'0'0'39'0,"2"-4"3"0,2 4 12 16,-4 0-28-16,0-1 1 0,3-2 1 0,-3 0-9 15,0-1 9-15,0 0 5 0,0-1 0 16,0 1-1-16,0 2-3 0,0 0 5 16,0 2-7-16,0-4 2 0,0 1-10 15,3 3 2-15,-3 0 0 0,0-4-4 16,0 4 4-16,0 0-9 0,2 4 1 15,-2 2-6-15,0-6-1 0,0 5-1 16,0 1 2-16,0 2-7 0,0 3 5 16,0-1 0-16,0 0 1 0,2 3-1 0,-2-3 2 15,0-1 1-15,-2 2-3 0,2-3-5 16,0 3 6-16,0-3 0 0,0 0-6 16,3-2 6-16,-3-1-6 0,6 0 0 15,-6-1 5-15,3 1-5 0,-3-1 0 16,4-1 0-16,-4 2 7 0,4 0-7 0,-4-1 0 15,3 2 5-15,-3-1-5 16,3-3 12-16,-3 2-7 0,5-4 11 0,-5 0-5 16,5-6-2-16,-2 1 1 0,0-1 9 15,0-2-13-15,6 4-2 0,-3-1-4 16,2 0 5-16,1 1 0 0,-2 1 0 16,-2 3 0-16,1-3 4 0,3 3-4 15,-3-3 0-15,2 3 5 0,-2 0-1 16,-1 0-4-16,-1 0 0 0,1 0 8 15,2 0-8-15,2 0-1 0,0 3 2 0,0-1-2 16,-1 2 5-16,0-4-4 0,-3 4 4 16,2 0-5-16,-2-4 1 0,1 3 4 15,2-3-5-15,-4 0 1 0,1 0-1 16,0-3-4-16,-2-1 4 0,0 2-4 16,1-2 0-16,0 2 0 0,-3-2 5 15,-1-1-5-15,0 1 0 0,0-2 0 0,0 1 0 16,0 1 0-16,0-1 0 0,0 1 0 15,0 0 0-15,0 0 0 0,-1 1 0 16,1 0 0-16,0 1 0 0,-4 2 0 16,4-6 0-16,-4 6 0 0,-1-3 0 15,0 3-5-15,0 0 5 0,0 0 0 16,0 0 0-16,0-3 0 0,1 1 0 16,-5 0 0-16,1 2 0 0,-2-3 0 0,-4 1 0 15,0 2 0-15,-4 3-4 0,-5-1-5 16,2 2 0-16,0-1 0 0,1 6 1 15,2-1-11-15,5 0 0 0,0-1-8 16,5-1-2-16,0-6-6 0,2 0-14 16,-1 0-1-16,3 0-118 0,-4-4-146 15</inkml:trace>
  <inkml:trace contextRef="#ctx0" brushRef="#br0" timeOffset="13686.0676">11530 9719 321 0,'0'-3'103'0,"0"0"28"16,5-1-3-16,-3 0-60 0,2 4-29 15,-4 0-7-15,2 0-7 0,-2 0-15 0,0 0 8 16,0 0-10-16,0 0-3 0,-3 0 1 16,3 0-6-16,0 7 0 0,-5-2 0 15,5 5 0-15,-6-2 0 0,4 4 0 16,2-5 6-16,0 4-6 0,0-3 0 16,0-2 0-16,0-1 0 0,0 1 0 15,0-4 0-15,0 2 0 0,0-1 0 16,2 2 6-16,2-5-6 0,-1 2 0 15,0-2 5-15,0 5 2 0,-3-5-2 16,5 0-5-16,-2 0 6 0,1 0 0 0,2-2 4 16,-2-2-4-16,0-1 5 0,7 1-6 15,-2 0 0-15,0 1-1 0,3-2 6 16,-4 3-3-16,-1-2-1 0,0 2 0 16,-2 2 0-16,0-4-2 0,3 4 1 0,-1-3 0 15,0 3 0-15,-1 0 5 0,0 0-6 16,-2 0 1-16,2 0 0 0,0 0 5 15,0 0-5-15,1 3-1 0,-1-3 1 16,2 1-5-16,-3-1 0 0,3 0 5 16,-2 0-5-16,0-3 0 0,-1 1 0 15,0-1 0-15,0 0 0 0,-1 1 0 16,-1-1 0-16,1 3 0 0,-2-3 0 16,-2 3 0-16,2-3 0 0,-2 3 0 15,3-2 0-15,-3 2 0 0,0-3 0 0,3 0 0 16,-3 1 0-16,3-4 0 0,-3 4 4 15,0-3-4-15,0 2 0 0,2 0 0 16,-2 3 0-16,0-4 0 0,0 2 0 16,0 2 0-16,0-4 0 0,0 0 0 15,-5 1-4-15,1-1 4 0,0 1 0 16,0 3 0-16,0-3 0 0,1 3 0 0,1 0 0 16,-1 0 0-16,-2 0 0 0,0 0 0 15,0 3-5-15,-3 0 5 0,1 2 0 16,0 0 0-16,-1-7 0 0,0 6 0 15,-1-4 0-15,2 3 0 0,-2-3 5 16,0 0-5-16,0 0-5 0,-1 0 5 16,-2 0 0-16,-1 0-5 0,1-3 1 15,2 3-16-15,-3-5 1 0,0 5-6 0,2 0-13 16,-1-6-11-16,2 2-34 0,4 0-90 16,0-4-110-16</inkml:trace>
  <inkml:trace contextRef="#ctx0" brushRef="#br0" timeOffset="14852.967">12100 9727 310 0,'0'0'87'16,"0"-5"30"-16,3 5-23 0,-3-3-33 15,0 3-19-15,0 0-9 0,2 0-6 0,-2 0-8 16,0 5-5-16,3-5-3 0,-3 4 3 15,2 1-8-15,2-1-1 0,-4 1 2 16,0 1-7-16,0 0 5 0,0 2-5 16,0-2 0-16,0 2 0 0,-4-2 0 15,4-1 0-15,0 0 0 0,0-1 0 16,0-1 5-16,0 1-5 0,0-1 0 16,5 0 0-16,-5 1 11 0,4 0-4 15,-1 2 6-15,2-4-7 0,-2-2 6 16,1 0 0-16,-1 0-1 0,1-3-5 0,0-2 4 15,3 0-4-15,2 1 5 0,1 0-6 16,1 4 0-16,1-4-1 0,-2 1-4 16,2 3 10-16,-2 0-3 0,4-1-1 15,-3 1 0-15,0 0-6 0,0 0 6 16,-1 0-2-16,-6 0-4 0,4 0 5 0,-2 0-5 16,2 0 5-16,0-3 0 0,2 3-5 15,-2-6 0-15,0 4 0 0,-3-3 0 16,-1 5 0-16,1-4 5 0,-2-1-5 15,0 5 0-15,0-3 0 0,0 3 0 16,-3-4 0-16,0 2 0 0,0-1 0 16,0 3 0-16,3-5 0 0,-3 2 0 15,0 1 0-15,0 0 0 0,0-2 0 16,0 4 0-16,0-3 0 0,0-2 0 0,-3 3 0 16,3-3 0-16,-3 0-5 0,0-2 5 15,0 5 0-15,-1-3 0 0,3 0 0 16,-4 5 0-16,1-4 0 0,-1 4 0 15,-1 5 0-15,-2-5 0 0,-4 2 0 16,0 4 0-16,-1-3 0 0,2 3 0 16,-1-1 0-16,-2-1 0 0,-1-2 0 15,1 0 0-15,-3-2-5 0,0 6 5 0,2-6-5 16,-1 0 0-16,-1 1-5 0,3-2-9 16,2 1 5-16,-1 0-2 0,3 0-5 15,2 0 4-15,-2 0-13 0,2 0-6 16,3-1-7-16,-2-2-118 0,3 3-108 15</inkml:trace>
  <inkml:trace contextRef="#ctx0" brushRef="#br0" timeOffset="16153.2493">12652 9694 268 0,'0'-2'53'0,"0"2"23"16,0 0 8-16,0 0-26 0,0 0-18 15,3 1-11-15,-3 1-4 0,0 3-4 16,0 0-6-16,0 3-1 0,0-8 1 0,0 6-2 16,0-1-7-16,0 2 0 0,0-1 2 15,0-2-1-15,0 3-7 0,0-1 6 16,0-1 1-16,0-2-7 0,0 2 0 15,0-5 8-15,-3 3-8 0,3 1 0 16,0-2 0-16,0 2 0 0,0 1 7 16,0 0-7-16,-3 0 0 0,3-1 0 15,0 2 0-15,0-2 0 0,0 0 0 16,0 0 0-16,-2 1 0 0,2-1 0 16,0-4 5-16,0 0-5 0,2 0 5 15,-2 0 9-15,3-4-7 0,-3 1 5 0,4 1 1 16,-1-1 0-16,1 0-1 0,2 1-2 15,-3 2 1-15,1-3 4 0,-1 3-10 16,3 0 7-16,-1 0-6 0,0-2-1 16,2 2 2-16,1 0-2 0,-2 0 7 15,2 0-7-15,1 1 0 0,-1-1 1 0,-2 0-1 16,1 0 1-16,-1 0-1 0,1 0 0 16,-1 0-5-16,0-3 4 0,1 0-4 15,-3 0 5-15,0-1 0 0,0 2-5 16,0-2 7-16,-1 4-1 0,0-4 0 15,0 4-6-15,-3-2 6 0,3 2-6 16,1 0 4-16,-4 0-4 0,3 0 0 16,-3 0 0-16,0 0 0 0,3 0 0 0,-3 0 0 15,4 0 0-15,-4 0 0 16,3 0 0-16,-3-4 0 0,3 4 0 0,-3-4 0 16,0 1 0-16,3 2 0 0,-3-2 0 15,2 3 0-15,-2-3 5 0,0 3-5 16,2 0 0-16,-2-2 0 0,0 2 0 15,3 0 0-15,-3 0 0 0,0 0 0 16,0-4 0-16,-3 2 0 0,3-1 0 0,-3 0 0 16,3 1 0-16,-4-3 0 0,1 2 0 15,0 0 0-15,1 1 0 0,2-3 0 16,-5 2 0-16,1-2 0 0,0-1 0 16,1 0-5-16,-5-2 5 0,2 1-4 15,-2 2-2-15,-1 1-6 0,-1 4-5 16,2 0 8-16,2 0-2 0,-5 4-5 15,2 0-1-15,-1 2 0 0,-1-2-6 16,-2 5-3-16,2-3-2 0,-1 1-18 0,0-7-61 16,-3 3-47-16,3-3-47 0</inkml:trace>
  <inkml:trace contextRef="#ctx0" brushRef="#br0" timeOffset="17353.3607">13140 8865 361 0,'0'16'102'0,"0"-4"28"16,0-3-61-16,0-1-27 0,0-8-8 15,0 0-13-15,0 0 3 0,0-8-3 16,0-2-10-16,0-1-4 0,0-2 0 15,-2-4-1-15,2 0-1 0,-4-4-5 16,1-2 0-16,-3-4 7 0,0-2-7 0,-2-6 0 16,1 0 0-16,4 1 0 0,2-2 0 15,1 6 0-15,0 4 0 0,10 6 5 16,1 5-5-16,0 3 0 0,1 1 0 16,0 3 5-16,-2 2-5 0,2 0 11 15,-1 6 4-15,2 0-10 0,-1 0 7 16,2 6-6-16,-1 2 6 0,1 0-7 15,-1 3 1-15,-2 0-6 0,-4 0 6 0,-2-1-6 16,1 1 5-16,-3-1-5 0,2 1 0 16,-5-1 0-16,-7 2 0 0,2-2 0 15,-9-2 0-15,-2 2 0 0,-2-4 0 16,3-3 0-16,-2 4 0 0,3-2 0 16,0-1 5-16,0 0-5 0,2-3 0 15,1 3 0-15,2-2 0 0,1 3 0 0,0-3 0 16,0 0 0-16,3 2 0 0,2-4 0 15,3 1 0-15,0 5 6 0,0-2 5 16,6 5-1-16,0-1 4 0,3 1 15 16,-1 3-9-16,1-3-1 0,1 1 0 15,-1 3 0-15,0 1-6 0,4-1-3 16,-1-1-5-16,4 2-1 0,-1 1 1 16,3 0-5-16,-5 3 0 0,2-2 0 15,-5 0-9-15,-2-3-10 0,-6-4-9 16,-2-2-15-16,0-4-15 0,-3-3-117 15,-3-3-169-15</inkml:trace>
  <inkml:trace contextRef="#ctx0" brushRef="#br0" timeOffset="17788.4461">13448 8695 310 0,'4'-4'87'0,"0"-6"30"0,-1 5-14 15,-3-2-37-15,0 2-18 0,0 0-20 16,0 5 3-16,-3 0-12 0,-1 0 1 15,-1 0-9-15,-2 8 6 0,1 3-11 16,-1 2 14-16,1 3-15 0,3 4 7 16,1-3-1-16,2 0 1 0,0-1-6 15,0 0 5-15,0-2 0 0,6-1 0 16,1-1-6-16,0-3 0 0,4-2-1 0,1-2-4 16,2-5 5-16,1 0-5 0,-1-5 0 15,-2-1 0-15,-2-2 5 0,-2-2-5 16,-2 1 0-16,0 1 0 0,-2 0 0 15,1-1 0-15,-5 2 0 0,0-6-5 16,0 1 0-16,0 0-4 0,-4-2-7 16,0 2-6-16,-1 3-7 0,-1-1-3 15,-1 3-7-15,-1 4-19 0,0-1-113 0,1 4-68 16</inkml:trace>
  <inkml:trace contextRef="#ctx0" brushRef="#br0" timeOffset="18187.0246">13625 8771 243 0,'0'-7'56'0,"0"-1"15"0,0 0-7 16,-4 0 16-16,7 3-15 0,-3 1-2 15,0 1-22-15,4 3-7 0,-4 0 0 16,3 2-14-16,0 4-8 0,4 2 2 16,-3 4-7-16,3-3-2 0,-7 3 1 15,15 2-6-15,1 5 7 0,0-4-7 16,2 7 0-16,1 1 0 0,-3-4 7 15,4-6-1-15,0-2-1 0,-1-1 2 0,1-5-2 16,-1-5 0-16,-6 0 6 0,-1-4-11 16,-4-4 7-16,-4-11-7 0,-4-1 0 15,0-1-7-15,0-1-4 0,-2 1 1 16,-2-1-8-16,-1 0-7 0,1 4-35 16,-2 2-97-16,3 2-77 0</inkml:trace>
  <inkml:trace contextRef="#ctx0" brushRef="#br0" timeOffset="18469.5825">14045 8508 310 0,'7'4'78'15,"-1"3"31"-15,1 3-51 0,-3 1-13 16,2 7-3-16,-2 3-15 0,-1 1-13 16,0 4 7-16,1 3-14 0,0-6-1 15,-1 7 8-15,3-1-7 0,1 1-7 16,-2-1 6-16,2 1 1 0,-3-3-7 16,-2 1 0-16,-2-3 0 0,3-5 0 15,-3-3-13-15,0-4-27 0,-3-6-103 16,1-7-71-16</inkml:trace>
  <inkml:trace contextRef="#ctx0" brushRef="#br0" timeOffset="18634.6635">13991 8776 415 0,'14'3'140'0,"5"-3"16"15,-1 4-96-15,6-4-27 16,-2 1-2-16,-1 0-14 0,-6 1-1 0,1-2-9 15,-1 0 1-15,-1 0-8 0,-2 0-20 16,1 0 4-16,0-4-22 0,-3-2-117 16,0 2-111-16</inkml:trace>
  <inkml:trace contextRef="#ctx0" brushRef="#br0" timeOffset="19023.1561">14252 8861 379 0,'5'0'118'0,"0"0"27"0,2 0-89 16,0 0-10-16,2-5-14 0,-1-1-4 0,2-3-3 16,-1 0-7-16,-3-4-8 0,2 4 1 15,-3-5-4-15,-1 3 1 0,-1 0-8 16,-3-1 0-16,0-2 0 0,-3 6 0 15,0-3 0-15,0 4 5 0,-5 4-5 16,2 3-5-16,-2 0 5 0,0 4 0 16,-1 3-8-16,2 3 8 0,0 5-7 0,4-1 7 15,1 7 0-15,2-1-5 0,0 1 5 16,0 0 0-16,0-1 0 0,2-1 0 16,-2-7-6-16,4 2 6 0,2 1 0 15,0-2 0-15,3-2 0 0,0 0 0 16,4-1 0-16,-3-6 6 0,1-1-6 15,1-3 0-15,-2 0 0 0,3 0-6 16,0-7 1-16,1-3-12 0,-2-3-3 0,2-3-19 16,-3-5-33-16,1 2-93 0,1 2-43 15</inkml:trace>
  <inkml:trace contextRef="#ctx0" brushRef="#br0" timeOffset="19355.2858">14510 8899 299 0,'5'17'89'0,"2"-3"12"16,0-4-18-16,1 1-22 0,-2-3-18 16,-1-1-8-16,-2-6-2 0,-3-1-11 15,0 0 2-15,0-4-5 0,0-7 1 16,0-3-9-16,0-5 1 0,-4 2 4 15,-1-8 4-15,2 0-8 0,-2-2 6 0,3-1-1 16,2-4-1-16,2 5 5 0,2 3 6 16,0 1-6-16,3 5 3 0,0 7 1 15,3 1-7-15,0 3 0 0,2 4-8 16,0-2 4-16,1 5-9 0,1 3-1 16,2-6 0-16,0 3-8 0,3 0-5 15,10 3-5-15,-1 0-14 0,2 2-19 16,-2-3-7-16,-5 1-123 0,-9 1-169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04T20:18:50.960"/>
    </inkml:context>
    <inkml:brush xml:id="br0">
      <inkml:brushProperty name="width" value="0.05292" units="cm"/>
      <inkml:brushProperty name="height" value="0.05292" units="cm"/>
      <inkml:brushProperty name="color" value="#7030A0"/>
    </inkml:brush>
  </inkml:definitions>
  <inkml:trace contextRef="#ctx0" brushRef="#br0">1226 10945 230 0,'0'0'38'0,"0"0"15"0,0-1-21 15,0 1-6-15,0-4 1 0,2 0-9 0,-2-1 11 16,5 1-1-16,-3 0 5 0,1 0 0 15,-1 4 7-15,1-1-10 0,2 1-5 16,-3 0-5-16,-2 6-6 0,0 2 1 16,0 5-8-16,0 9-1 0,0 11 1 15,0 11-1-15,0 11 0 0,-3 9 2 16,3 9-8-16,0 5 7 0,3 2-7 16,0 5 6-16,-3 0-6 0,3-2 0 0,1-8-6 15,3-4-15-15,2-8-27 0,-4-8-99 16,2-6-44-16</inkml:trace>
  <inkml:trace contextRef="#ctx0" brushRef="#br0" timeOffset="1084.3266">1596 10947 243 0,'5'-3'46'0,"1"1"18"16,-1-2-11-16,-2 4-6 0,-3 0-3 15,0 0-2-15,0 3-9 0,-3 3-5 16,-7 5 5-16,0 2-18 0,-3 5 6 16,1 7-14-16,-5 0 0 0,2 3 1 15,2 1-1-15,-6-2-7 0,-2-1 0 16,2 1 6-16,0-3-6 0,1-1 0 0,5-3 0 15,2 5 0-15,0-5 7 0,5 0-1 16,-3-2 0-16,4 1 9 0,-1-5-2 16,2 1 7-16,4 0-1 0,0-2-5 15,0-3 4-15,4 0-11 0,-2-4 11 16,3 0-13-16,-2-1 6 0,2 0-6 0,1-2 10 16,-1 2-10-16,6-2 1 0,-1 1 0 15,9 3 0-15,-1-1 6 0,7 5-7 16,0 1 1-16,2 3 0 0,-3-1-1 15,-1 1 0-15,-1 1 1 0,-1 0-1 16,5-1 1-16,-7-1-6 0,-2-3 5 16,-4-4-5-16,-5-2-5 0,-1-5-1 15,-1-1-10-15,2 1-1 0,-1-5-12 0,1 1-13 16,-3 2-119-16,1-5-124 0</inkml:trace>
  <inkml:trace contextRef="#ctx0" brushRef="#br0" timeOffset="1901.7559">1935 11647 321 0,'0'9'67'0,"0"2"42"0,0-2-59 0,4-1-18 16,-4 2-3-16,0-3 5 0,0-1-14 16,0-2 1-16,0 0 0 0,0-4-2 15,0 0-4-15,0-4-9 0,0 0 1 16,0-5 1-16,2-3-8 0,0-3 0 16,1-2 0-16,0-5 7 0,-3 2-7 15,6-4 0-15,-4 0 0 0,1-2 0 16,4 2 0-16,-3-3 0 0,1 1 5 0,2 0-5 15,-1 3 0-15,3 2 0 0,1 7 0 16,-1 4 0-16,2 4 0 0,0 6 0 16,0 0 0-16,-2 2 0 0,-1 6 0 15,1 4 5-15,-5 6-5 0,-4 4 0 16,4 3 0-16,-5 3 0 0,5 0 0 16,0 2 0-16,-1-6 0 0,-3 2 0 15,0 3 0-15,0-5 0 0,0-1 0 16,-1 0 0-16,1-7-5 0,0-4-7 0,0 5-16 15,0-4-27-15,0-3-49 0,2 3-34 16,1-1-18-16</inkml:trace>
  <inkml:trace contextRef="#ctx0" brushRef="#br0" timeOffset="2285.1621">2337 11384 361 0,'0'0'102'0,"0"0"28"0,-4 7-81 16,0 3-15-16,0 2-12 0,-7 4-9 15,2 5 7-15,1 1-7 0,-1 2-6 16,5 1 1-16,-1-4-1 0,4 2-7 15,-3 4 5-15,4-6-5 0,3 0 5 16,-3-1 9-16,11 0-7 0,-6-8 5 16,5-1 1-16,2-7-6 0,1-1 4 15,-1-4-4-15,1-5-2 0,2-3 0 16,-2-7-5-16,3-3 0 0,-4-5 0 0,-2-6 0 16,-3 1 0-16,-4-1 0 0,-3 2 0 15,0 2 0-15,-4 4 0 0,-6-1 0 16,3 0 0-16,-3 6 0 0,-3-2-5 15,-1 6-7-15,2 3 1 0,-2 4-9 16,-2 2-13-16,2 4-12 0,3 0-44 16,-2 6-72-16,6-1-21 0</inkml:trace>
  <inkml:trace contextRef="#ctx0" brushRef="#br0" timeOffset="2901.9408">2526 11384 321 0,'0'0'76'0,"2"0"24"0,2 6-50 15,0 2-10-15,-4 2-10 0,2 4-5 16,0 2-5-16,1 1 1 0,1-2 0 15,-1 2-8-15,0 0-7 0,-2 2 9 0,5-3-9 16,-4-2 1-16,1-6-7 16,0-1 0-16,4-7 8 0,-7 0-8 0,4 2 0 15,1-2 7-15,2 0-7 0,0-5 0 16,2-5 0-16,-2-3 0 0,-1 0 0 16,0-2 5-16,-2-1-5 0,-2 5 0 15,0 3 0-15,1 1 0 0,3 2 0 16,-2 5 0-16,0 0 0 0,3 0 5 0,-3 2-5 15,1 8 7-15,0-3 0 0,-1 3-7 16,1 1 7-16,1-1-7 0,-4 0 7 16,4 0-7-16,3-2 0 0,3 3 5 15,1-3-5-15,1-2 0 0,1-1 0 16,-1-5 0-16,0 0 0 0,-2-2 0 16,-5-2 0-16,2-6 0 0,0-2 0 15,-5 0 0-15,-2-2 0 0,4 0 0 16,-2 1 0-16,-4 1-5 0,0-1-2 15,2-1 0-15,-2 0-17 0,2 2-44 0,-2 4-83 16,2 0-55-16</inkml:trace>
  <inkml:trace contextRef="#ctx0" brushRef="#br0" timeOffset="4105.1238">3055 11418 299 0,'0'3'71'16,"-3"2"30"-16,3 3-9 0,0 3-29 16,0 6-27-16,-1 0-7 0,1 4-9 15,0-2-8-15,0 2 3 0,3-3-9 16,-3 2 1-16,-3-2-7 0,1-1 8 0,0-5-8 16,0-3 0-16,2-2 0 0,0-3-15 15,-4-2-18-15,4-2-106 0,0 0-80 16</inkml:trace>
  <inkml:trace contextRef="#ctx0" brushRef="#br0" timeOffset="4315.5874">3049 11229 341 0,'3'0'83'16,"3"4"32"-16,-2-1-75 0,0 0-11 0,0-3-11 16,0 5-11-16,-1 1 2 0,1 0-3 15,2-1-6-15,-2 2-40 0,-1 0-79 16,2-2-49-16</inkml:trace>
  <inkml:trace contextRef="#ctx0" brushRef="#br0" timeOffset="4784.454">3172 11578 299 0,'0'7'80'0,"0"0"22"0,2-1-36 15,-2-2-13-15,0-1-11 0,2-3-22 16,-2 0 1-16,0-3 0 0,0-1-8 16,0-4-7-16,5 2 9 0,-5-8-9 15,-5-2 1-15,5-3 1 0,0-2-8 16,-2-5 7-16,2 0-2 0,0-4-5 15,0 0 5-15,4-2-5 0,2 3 7 16,-2 6-7-16,1 4 7 0,3 5-7 16,-4 4 7-16,6-1-7 0,0 4 7 0,-2 4-2 15,2 3 1-15,-1 0-6 0,-1 7 7 16,0 2 0-16,-1 3-7 0,2 2 6 16,1 3-1-16,-6 4-5 0,-1 2 7 15,1 4-7-15,1 4 0 0,-3-1 0 0,-2-1 0 16,4 1 0-16,-4-3-7 0,0-5 2 15,0-2-8-15,-5-1-12 0,-4-4-6 16,1 1-44-16,-1-5-77 0,4-2-56 16</inkml:trace>
  <inkml:trace contextRef="#ctx0" brushRef="#br0" timeOffset="5318.563">3466 11373 268 0,'15'-10'42'0,"-2"-4"27"0,4 1-33 16,-4-3 12-16,-2 2-14 0,-1-3 0 0,-4 3-10 16,-1-3 8-16,-5 6-11 0,0-2 4 15,0 4-10-15,0 0-1 0,-5 3-7 16,0 0 7-16,-1 6-6 0,-2 0-1 15,-2 0-1-15,-3 4-6 0,-2 7 7 16,-2 4-7-16,3 2 6 0,-3 3-6 16,3 5 6-16,4 1-6 0,1-1 8 15,4-2-8-15,2-3 0 0,3 1 7 16,0-5-7-16,-1 1 0 0,5-2 0 0,3 1 0 16,0-7 0-16,-2-2 0 0,1-7 6 15,0 0-6-15,4 0 0 0,0-5 0 16,-3-3 0-16,3-4 0 0,-4 1 0 15,4-2 0-15,-1 0 0 0,1-1 0 16,1 2 0-16,0 3 0 0,-1 3 0 16,-3 6 0-16,-1 0 0 0,0 6 0 15,-1 4 0-15,2 6 0 0,-4 1 0 16,6 5 0-16,-5 1 0 0,5 3 0 0,-3 0 0 16,3-4 0-16,-2 5 0 0,1 3 0 15,-6 0 0-15,2 5 0 0,-4 8 0 16,0-2 0-16,-1 7 0 0,-4-5 0 15,-4 0 0-15,-1-1 0 0,-7-7 0 16,3-1 0-16,-5-7 0 0,2-5 0 16,-7-6 0-16,0-3 0 0,-6-6 0 0,0-2 0 15,-5 0-6-15,1-2-34 0,-6-1-103 16,3-2-71-16</inkml:trace>
  <inkml:trace contextRef="#ctx0" brushRef="#br0" timeOffset="6784.5776">4202 11244 370 0,'0'-5'111'0,"5"5"25"16,-5-5-91-16,0 5-9 0,2 0-23 0,-2 6-7 15,0 1 0-15,2 3-6 0,-2 1 0 16,4 3 0-16,2 2 0 0,-2 3 0 16,7 3 8-16,-1 2-8 0,4 2 7 15,0-3-1-15,3-2 1 0,0-2 8 16,0-4-10-16,1-3 7 0,1-5-5 16,-5-5-7-16,0-2 7 0,-1 0-7 15,0-5 0-15,-3 0 7 0,3-3-7 16,-3-1 0-16,0-5 0 0,-5-2 0 15,1-2 0-15,-3-1-7 0,-2 1 7 0,2 1 0 16,-1 3 0-16,-2 2 0 0,0 4 0 16,0 3 0-16,0 5 0 0,5 2 0 15,-2 2 0-15,3 5 0 0,4 4 0 16,2 2 0-16,3 0 0 0,5 1 0 16,2 2 0-16,4-3 7 0,1-2-2 15,-5-5 1-15,1-1 8 0,1-7-8 16,1 0 6-16,-2 0-2 0,-2-7-4 0,0 1-1 15,-3-5-5-15,-8-2-5 0,-4-7-1 16,3 0-16-16,-5-2-9 0,-3 1-125 16,2-4-104-16</inkml:trace>
  <inkml:trace contextRef="#ctx0" brushRef="#br0" timeOffset="7205.4566">5011 10874 415 0,'14'0'140'0,"-1"3"9"0,-3 6-109 16,-3 5-8-16,0 7-11 0,-2 5-9 16,-2 2 1-16,0 8-6 0,1 3-7 15,0-2 6-15,-1 0-6 0,2 3 5 0,-1-9 2 16,-2 1-2-16,1-2-5 0,-4 2 5 15,4-7-5-15,3 6 6 0,-3-5-6 16,2-2 0-16,-2-3 5 0,-3 0-5 16,0-10 0-16,0-4 0 0,0-3 0 15,0-4 0-15,-3 0 0 0,3-1 0 16,0-6-5-16,0-4 5 0,8 0 0 0,-2-6 0 16,3 2 0-16,3-4-6 0,5 4 6 15,-2-1 0-15,4 4 0 0,-1 1 0 16,0 6 0-16,-1 1 6 0,-1 4-6 15,-2 0 0-15,0 0 5 0,0 10-5 16,0 2 0-16,-1 4 7 0,1 2-7 16,-1 1 0-16,-1-1 0 0,-2-1 0 15,0-3 0-15,-5 0-12 0,1-3 1 16,-4-2-12-16,1 1-9 0,0-2-123 16,-1-2-108-16</inkml:trace>
  <inkml:trace contextRef="#ctx0" brushRef="#br0" timeOffset="7535.2681">5618 11339 321 0,'14'-15'67'0,"-1"2"16"0,-5 0-48 16,2 0-19-16,-7 3-16 0,-3-1 9 15,0 4-9-15,4 1 0 0,-4-1 0 16,-7 5 0-16,1 2 0 0,-3 0 0 16,0 0 8-16,-5 5 0 0,0 4 17 0,-1 3-18 15,-1 2 14-15,9 0-4 0,-3 8 8 16,2-5-5-16,5 1-13 0,3 2 7 16,5-4 7-16,3-4-8 0,-4-2 8 15,11 4-8-15,3-2 2 0,1-2-5 16,-1-2 4-16,2-1-7 0,-3 0-7 15,-3-4 7-15,-1 1-14 0,-1-4 7 0,-2 1-14 16,0-1-3-16,0-4-38 0,-1-1-84 16,0-4-92-16</inkml:trace>
  <inkml:trace contextRef="#ctx0" brushRef="#br0" timeOffset="7785.1532">5853 11502 353 0,'12'2'110'0,"1"-2"35"16,-2 0-22-16,-3 0-95 0,-8 0-11 15,4-3-10-15,-8-4-7 0,4-4 0 16,-5-3 0-16,-1-2 0 0,1-8-7 16,5-2 7-16,0-1 0 0,0-1 0 15,3 0 0-15,0 4 0 0,6 3 0 16,3 3-5-16,2-2 5 0,3 3-5 15,-3 1-10-15,3-1-13 0,-1 4-19 0,3 4-57 16,1 5-34-16,1 1-18 0</inkml:trace>
  <inkml:trace contextRef="#ctx0" brushRef="#br0" timeOffset="8169.6755">6092 11437 310 0,'0'0'78'16,"0"0"40"-16,0-6-45 0,0 1-19 15,2-3-18-15,1-2-7 0,0-1-23 16,1-4 1-16,-3 0-1 0,-1-3-6 16,0 0 6-16,3 4-6 0,-3 0 0 0,0 3 0 15,0 4 0-15,-2 2 0 0,2 2 0 16,0 3 0-16,-2 0 0 0,2 0 0 15,-4 6 0-15,-1 0 0 0,1 1 0 16,0 2 0-16,1 1 0 0,3 1 0 16,-1 0 0-16,1 5 8 0,6 1-8 15,-1 3 0-15,7 2 0 0,0-3 0 16,1-2 7-16,2-4-7 0,1-2 6 16,-1-4 9-16,9-3-8 0,2-1 3 0,3-3 4 15,2 0-7-15,4-3 0 0,-1-3-2 16,3-2 1-16,-3 0-6 0,2-5 7 15,-4-2-7-15,0-3-7 0,0-7-4 16,-1 1-3-16,-2-3-25 0,0 1-112 16,-2 2-88-16</inkml:trace>
  <inkml:trace contextRef="#ctx0" brushRef="#br0" timeOffset="8513.8048">6928 11408 683 0,'11'78'-35'0,"-2"-43"-99"0,-1-7-49 16</inkml:trace>
  <inkml:trace contextRef="#ctx0" brushRef="#br0" timeOffset="8703.0896">6936 11349 353 0,'12'-10'110'0,"-4"-1"20"0,0-1-54 15,1 1-34-15,-9-2-22 0,0 1-13 16,-3 1-7-16,-4 0-55 0,-3 4-89 16,3 3-54-16</inkml:trace>
  <inkml:trace contextRef="#ctx0" brushRef="#br0" timeOffset="9019.0301">7128 10869 415 0,'0'18'124'0,"0"9"6"0,0 6-101 16,-2 8-16-16,-6 7-13 0,2 1 6 16,-2-3-6-16,2-4 0 0,-3-1 0 15,4-6 0-15,-6-2 6 0,2 2-6 0,-2 2 0 16,-2 0 0-16,3 0 0 0,3 1-6 15,1-4-13-15,1 0-71 0,-1-7-37 16,2-4-44-16</inkml:trace>
  <inkml:trace contextRef="#ctx0" brushRef="#br0" timeOffset="9256.3614">6787 11320 406 0,'1'-10'133'16,"-1"0"26"-16,6 4-98 0,-3 1-23 15,1 1-6-15,2 1-14 0,0-1-2 16,8 3 4-16,0 1-15 0,2-2 7 0,4 2-6 16,0 0-6-16,2 0 0 0,7 3 5 15,-1 1-5-15,0-1-5 0,0 1-1 16,-3-1-6-16,-6-3-19 0,-1 6 3 15,-1-4-132-15,-3-2-112 0</inkml:trace>
  <inkml:trace contextRef="#ctx0" brushRef="#br0" timeOffset="9585.8979">7354 11347 341 0,'14'-14'83'0,"-2"2"40"0,-8 4-28 0,-4 1-75 15,-3 1-13-15,-7-3 0 0,-8 2-7 16,-2 2 0-16,-2 5 0 0,-1-1 0 16,3 6 7-16,-1 2-7 0,2 6 0 15,2-1 0-15,3 6 0 0,0 4 0 16,4 5 0-16,6 2 0 0,4 4 0 15,2-5 0-15,4-5 0 0,4-4 8 0,5-4-1 16,2-7-1-16,-3-3 7 0,-1-5-7 16,-2-4 9-16,-1-2-9 0,-3-8 1 15,-1-7 1-15,-5-7-8 0,-1-6-8 16,-1-5 1-16,-9 3-26 0,0 0-106 16,-4 6-80-16</inkml:trace>
  <inkml:trace contextRef="#ctx0" brushRef="#br0" timeOffset="10370.391">8106 11313 361 0,'8'-19'128'0,"4"0"31"16,-6-2-31-16,-6 1-82 0,0 3-16 15,0 2-14-15,-7 0 4 0,-9 4-14 0,2 1 0 16,-1 2 0-16,-5 1-6 0,3 4 0 15,3 3 0-15,-2-4 0 0,3 4 0 16,-1 9 0-16,-1 0 5 0,1 3-5 16,0 5 0-16,-1 3 0 0,2-1 7 15,2 4-7-15,9 2 0 0,2-2 0 16,0 0 0-16,4 5 0 0,10-3 0 0,4-1 5 16,1-1-5-16,5 0 6 0,2-6 0 15,1-6-1-15,3-3 0 0,4-2 6 16,5-6-5-16,-6 0-1 0,-3 0 0 15,-5-3-5-15,-2-1 0 0,-11-2 0 16,-1 2 0-16,-2-2 0 0,-5 6 0 16,-4 0 0-16,0-2 0 0,-6 4 0 15,-2 2 0-15,-6 2 0 0,-3 0 0 0,-4 3 0 16,-3-4 0-16,-4 8 0 0,-1-1-10 16,1 0-12-16,-1-3 0 0,3 0-8 15,7-4-11-15,-1 0-30 0,6 2-88 16,7-3-97-16</inkml:trace>
  <inkml:trace contextRef="#ctx0" brushRef="#br0" timeOffset="10769.7313">8317 11494 434 0,'0'0'138'0,"4"2"1"0,-4 2-119 16,2-4-7-16,-2 0-6 0,3 0-7 15,-3-4 8-15,6-5-8 0,0-2 0 16,3 0 7-16,3-4 3 0,2-6-3 16,3 0 7-16,4 0-7 0,-4-2 4 15,4 4-4-15,-5 3 0 0,-3 4-7 16,-4 3 0-16,1 1 0 0,-10 0 0 15,0 2-7-15,-3 4 7 0,-3 2-13 0,-2 0 8 16,-3 0-2-16,-2 5 0 16,2 4 0-16,-4 3 0 0,4 4 7 0,-2 1 0 15,1 3 0-15,2 3 0 0,3 2 0 16,3 1 7-16,4-1-7 0,3-1 7 16,6-6 0-16,0-1 0 0,2-5-2 15,5-3 1-15,0-1 1 0,1-4 0 16,0-4-7-16,0 3 0 0,1-3 0 0,-5 0-14 15,-4 0-4-15,6-4-13 0,-1 0-118 16,-1 0-98-16</inkml:trace>
  <inkml:trace contextRef="#ctx0" brushRef="#br0" timeOffset="11102.9241">8699 11418 453 0,'-1'15'147'16,"1"-2"12"-16,0 0-121 0,0 1-13 16,-4-3-12-16,0-2-8 0,0-5 2 15,-1 0-7-15,5-4 5 0,-3 0-5 16,3-7 0-16,2 2 5 0,3-4-5 16,0 1 0-16,4-6 6 0,0-4-6 15,3-5 5-15,0-1 2 0,1-2 1 0,1 4-3 16,0 1-5-16,0 3 0 0,0 4 6 15,3 1-6-15,-2 3 0 0,-2 4 0 16,3 4 0-16,-1 2 0 0,-3 0 0 16,0 7 0-16,2 4 0 0,-2 6 0 15,-3 4 0-15,1 1 0 0,-4 3 0 16,-1-2-6-16,0 1 6 0,-2 0-13 16,-3-3-5-16,0-5-4 0,-3-2-16 0,-2 0-117 15,3-2-108-15</inkml:trace>
  <inkml:trace contextRef="#ctx0" brushRef="#br0" timeOffset="11601.9994">9288 11282 388 0,'18'-17'118'0,"-6"3"30"0,-5 5-64 15,-7 1-63-15,-3 0-9 0,-6 1-12 16,-6-1 0-16,-7 3 5 0,2 5-5 16,-5 0 0-16,-2 0 0 0,4 5 0 0,2 5 0 15,-1 2 0-15,5 2 7 0,5 4-7 16,4 5 7-16,4 1 0 0,4 7-7 16,0 2 7-16,10-2-2 0,1 0 1 15,6-1 1-15,7-7 6 0,4-5-1 16,3-8-7-16,5-5 6 0,-3-5 1 15,-3-3-4-15,-2-2-3 0,-6-8-5 16,-5-3 0-16,2-6-5 0,-2-8-10 16,-4-4 4-16,-1-4-6 0,-3-1-1 0,0 0 0 15,-7 3-3-15,0-2 4 0,0 3 2 16,-2-3 2-16,-2-1 6 0,-1 0-1 16,-5 5 2-16,-3 3 0 0,-4 2-14 15,-4 8-9-15,-2 6-16 0,-1 1-17 16,2 6-12-16,0 8 8 0,6 0 12 0,0 0 24 15,6 6 9-15,4 4 21 0,4 6 31 16,2 7 16-16,6 8 10 0,-8-31 20 16,30 81 1-16,-10-36-9 0,1 0-27 15,4 4-15-15,0-2-6 0,1-2-9 16,-4 8-7-16,1-6 2 0,-4-8-7 16,4-3 0-16,-2-8-17 0,-1-8-18 15,-5-9-109-15,0-2-90 0</inkml:trace>
  <inkml:trace contextRef="#ctx0" brushRef="#br0" timeOffset="12186.7442">10272 11268 471 0,'4'-4'146'0,"-4"4"-4"0,0 0-125 15,0 7-3-15,-10 7-14 0,-4 2 0 16,-4 4 0-16,-2 7 0 0,3 2 0 16,3-2 0-16,2-2 0 0,7 7-7 15,5-2 14-15,0-6-7 0,0 0 7 16,4 1 11-16,7-8-4 0,2-4 4 0,4-2-8 16,1-3 16-16,3-1-15 0,2-7 1 15,-1 0-12-15,-3 0 5 0,-4-7 2 16,1-8-7-16,-11-2 0 0,-5-8 0 15,0-8-7-15,0-4 2 0,-3-4-1 16,-15-5-6-16,-2 0-1 0,-4 7-10 16,-4 4 0-16,0 6-9 0,10 8-27 15,-3 5-92-15,3 3-83 0</inkml:trace>
  <inkml:trace contextRef="#ctx0" brushRef="#br0" timeOffset="12508.8824">10449 11278 310 0,'5'0'78'0,"0"4"15"0,-2 5 5 16,-1 2-60-16,1 4-13 0,-3 5-5 16,3 5 1-16,1 3 13 0,7 2-7 0,1-2 5 15,2-1 1-15,4-6-2 0,6-7-3 16,-2-5-2-16,1-9-2 0,-2 0-7 16,0-12-12-16,-7-4 6 0,-2-8-11 15,-3-5 0-15,-1-2-6 0,-2 1-10 16,-6-1-7-16,0 5-15 0,-3 0-8 15,3 0-114-15,0 0-123 0</inkml:trace>
  <inkml:trace contextRef="#ctx0" brushRef="#br0" timeOffset="13470.5097">10696 10859 424 0,'9'18'131'0,"0"-3"18"0,4 11-115 15,-3 4-6-15,0 7-11 0,5 6-3 16,-1 5-2-16,-3-2 1 0,-1 2-6 16,0-4-1-16,-3 1-1 0,-1-1-5 15,-3 2 7-15,2-1-7 0,0 3 5 0,-2-6-5 16,3-7 0-16,-1-7-12 0,-1-4 1 16,-4-7-14-16,2-7-28 0,-2-3-105 15,0-7-82-15</inkml:trace>
  <inkml:trace contextRef="#ctx0" brushRef="#br0" timeOffset="13658.4315">10552 10974 617 0,'38'-23'180'16,"10"6"-10"-16,-7 6-126 0,-6 12-20 15,-1-1-24-15,-3 7-15 0,-1 6-12 0,3-3-10 16,-6 2-8-16,-3-3-44 16,3-3-85-16,3-1-104 0</inkml:trace>
  <inkml:trace contextRef="#ctx0" brushRef="#br0" timeOffset="14371.528">12068 11402 406 0,'-2'-12'133'0,"-3"-4"4"0,-3 5-96 0,-6 2-20 16,-3 2-8-16,-2 3-13 0,-2 1 0 15,2 3 0-15,0 0 0 0,3 5 8 16,-4 3-8-16,1 2 0 0,-3 7 0 16,5 4 0-16,-2 9 0 0,5 1 0 15,1 4 0-15,6 0 0 0,3 0 0 16,4-8 0-16,0 4 7 0,7-2-7 0,8 4 5 16,1-2-5-16,5 3 5 0,1-6 2 15,2-5 7-15,-5-9-7 0,1-4 4 16,-3-10-4-16,2-2 0 0,3-5 4 15,1-5-4-15,-1-9-2 0,0-3-5 16,-1-8 0-16,1 1 0 0,-3-4 0 16,1 1 0-16,-2-6-5 0,-1-2-2 0,-6-10-4 15,-7 2 11-15,-4 0-7 16,0 4 0-16,-7 3 1 0,-7 9 6 0,-1 2 0 16,2 3 0-16,-1 1 0 0,2 7 0 15,4-2 0-15,4 6 0 0,1 3 0 16,-1 6 0-16,1 4 0 0,1 4 0 15,-1 5 0-15,0 5 0 0,0 6 6 16,3 3 1-16,0 6 0 0,7 2 4 16,-1 1 1-16,0 3-1 0,3 1 1 15,-2 3-4-15,0 2-3 0,1 3 1 0,1 0 0 16,1-6 0-16,-2-2-6 0,6-5 0 16,-1-5 0-16,1-2 0 0,-1 0-12 15,2-3 1-15,-2 2-20 0,1 1 1 16,0-2-41-16,2 0-93 0,-2-1-70 15</inkml:trace>
  <inkml:trace contextRef="#ctx0" brushRef="#br0">12605 11514 388 0,'20'-16'134'0,"-2"-3"20"15,-9 2-59-15,-9 3-62 0,0-3-22 0,-4 1 3 16,-6 0-14-16,-7 1 0 0,-1 2 6 16,-4 6-6-16,-6 4 0 0,0 3 0 15,0-1 0-15,0 5 0 0,2 7 0 16,7 7 0-16,0 1 0 0,4 6 0 16,5 2 0-16,0-4 0 0,4 2 0 15,6-3 0-15</inkml:trace>
  <inkml:trace contextRef="#ctx0" brushRef="#br0" timeOffset="15037.391">12957 11188 514 0,'15'16'169'0,"0"5"-12"0,-2 5-122 16,-5 6-10-16,1 9-19 0,-7 4 6 15,-2-1-12-15,1 4 0 0,-1-2 0 16,2-4-7-16,-2-10 2 0,3-5-13 15,-3-7-2-15,0-3 4 0,0-8-14 16,-4-1-16-16,1-5-104 0,0-3-106 16</inkml:trace>
  <inkml:trace contextRef="#ctx0" brushRef="#br0" timeOffset="15165.9201">12979 11521 424 0,'30'-9'131'15,"-3"5"18"-15,-3 4-115 0,-1 0-21 16,-2 0-13-16,-1 6-13 0,1-1-27 16,0 1-65-16,1 0-35 0,3-1-24 15</inkml:trace>
  <inkml:trace contextRef="#ctx0" brushRef="#br0" timeOffset="15588.838">13528 11539 397 0,'-4'-10'134'16,"-3"0"4"-16,-7 4-84 0,-1-2-18 16,-4 4-24-16,-3 4-7 0,-2 0 2 15,1 7 0-15,-2-1-7 0,2 10 0 16,3 1 0-16,2 0 7 0,6 4-7 15,6-4 0-15,6-3 0 0,4 1 0 16,3-1 0-16,10-2 0 0,3 3 7 16,2 1-2-16,-2-2 1 0,1-3-6 0,-1-4 7 15,-2-5 0-15,-4-2-7 0,2 0 0 16,-2-7 0-16,-3-3 6 0,-1-4-6 16,-2-1-6-16,-3-3 6 0,-3-3 0 15,-2 3 0-15,2 1-7 0,-2-1 7 16,0 2 0-16,0 4-7 0,4 3 7 15,0 2 7-15,2 4-7 0,5 3 0 16,-1 1 7-16,5 4-7 0,3 2 6 16,7 2-1-16,1 2 2 0,4 5-2 0,4 2 0 15,-2 6-5-15,-32-24 0 0,63 65-17 16,-35-18-14-16,-3 4-116 0,3-1-118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fb02a179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fb02a179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093618c74_8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093618c74_8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093618c74_8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093618c74_8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fb02a179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fb02a179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00441400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00441400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fb02a179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fb02a179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fb02a179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fb02a17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0044140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0044140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fb02a179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fb02a179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00441400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00441400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093618c74_3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093618c74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00441400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00441400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00441400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00441400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00441400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00441400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00441400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00441400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00441400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00441400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093618c7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093618c7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00441400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00441400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00441400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0044140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093618c74_8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093618c74_8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fb02a179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fb02a179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093618c74_3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093618c74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093618c74_3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093618c74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093618c74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093618c74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093618c74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093618c74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fb02a179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fb02a179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093618c74_8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093618c74_8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fb02a179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fb02a179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093618c74_3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093618c74_3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4093618c7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4093618c7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4093618c74_8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4093618c74_8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093618c74_8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093618c74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093618c74_3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093618c74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093618c74_8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4093618c74_8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4093618c74_8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4093618c74_8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093618c74_8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093618c74_8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4093618c74_8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4093618c74_8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fe0d76b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fe0d76b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093618c74_3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093618c74_3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fb02a17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fb02a17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b02a179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b02a17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fb02a179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fb02a179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fb02a179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fb02a179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81000" algn="ctr">
              <a:spcBef>
                <a:spcPts val="0"/>
              </a:spcBef>
              <a:spcAft>
                <a:spcPts val="0"/>
              </a:spcAft>
              <a:buSzPts val="2400"/>
              <a:buChar char="●"/>
              <a:defRPr/>
            </a:lvl1pPr>
            <a:lvl2pPr marL="914400" lvl="1" indent="-355600" algn="ctr">
              <a:spcBef>
                <a:spcPts val="1600"/>
              </a:spcBef>
              <a:spcAft>
                <a:spcPts val="0"/>
              </a:spcAft>
              <a:buSzPts val="2000"/>
              <a:buChar char="○"/>
              <a:defRPr/>
            </a:lvl2pPr>
            <a:lvl3pPr marL="1371600" lvl="2" indent="-342900" algn="ctr">
              <a:spcBef>
                <a:spcPts val="1600"/>
              </a:spcBef>
              <a:spcAft>
                <a:spcPts val="0"/>
              </a:spcAft>
              <a:buSzPts val="18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estion">
  <p:cSld name="BIG_NUMBER_1">
    <p:spTree>
      <p:nvGrpSpPr>
        <p:cNvPr id="1" name="Shape 53"/>
        <p:cNvGrpSpPr/>
        <p:nvPr/>
      </p:nvGrpSpPr>
      <p:grpSpPr>
        <a:xfrm>
          <a:off x="0" y="0"/>
          <a:ext cx="0" cy="0"/>
          <a:chOff x="0" y="0"/>
          <a:chExt cx="0" cy="0"/>
        </a:xfrm>
      </p:grpSpPr>
      <p:sp>
        <p:nvSpPr>
          <p:cNvPr id="54" name="Google Shape;54;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12"/>
          <p:cNvSpPr txBox="1">
            <a:spLocks noGrp="1"/>
          </p:cNvSpPr>
          <p:nvPr>
            <p:ph type="title" hasCustomPrompt="1"/>
          </p:nvPr>
        </p:nvSpPr>
        <p:spPr>
          <a:xfrm>
            <a:off x="311700" y="261725"/>
            <a:ext cx="8520600" cy="4401300"/>
          </a:xfrm>
          <a:prstGeom prst="rect">
            <a:avLst/>
          </a:prstGeom>
        </p:spPr>
        <p:txBody>
          <a:bodyPr spcFirstLastPara="1" wrap="square" lIns="91425" tIns="91425" rIns="91425" bIns="91425" anchor="ctr" anchorCtr="0"/>
          <a:lstStyle>
            <a:lvl1pPr lvl="0" algn="ctr" rtl="0">
              <a:spcBef>
                <a:spcPts val="0"/>
              </a:spcBef>
              <a:spcAft>
                <a:spcPts val="0"/>
              </a:spcAft>
              <a:buSzPts val="5000"/>
              <a:buNone/>
              <a:defRPr sz="5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4"/>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a:ln>
            <a:noFill/>
          </a:ln>
        </p:spPr>
        <p:txBody>
          <a:bodyPr spcFirstLastPara="1" wrap="square" lIns="91425" tIns="91425" rIns="91425" bIns="91425" anchor="t" anchorCtr="0"/>
          <a:lstStyle>
            <a:lvl1pPr marL="457200" lvl="0" indent="-381000">
              <a:spcBef>
                <a:spcPts val="0"/>
              </a:spcBef>
              <a:spcAft>
                <a:spcPts val="0"/>
              </a:spcAft>
              <a:buClr>
                <a:srgbClr val="000000"/>
              </a:buClr>
              <a:buSzPts val="2400"/>
              <a:buChar char="●"/>
              <a:defRPr>
                <a:solidFill>
                  <a:srgbClr val="000000"/>
                </a:solidFill>
              </a:defRPr>
            </a:lvl1pPr>
            <a:lvl2pPr marL="914400" lvl="1" indent="-355600">
              <a:spcBef>
                <a:spcPts val="1600"/>
              </a:spcBef>
              <a:spcAft>
                <a:spcPts val="0"/>
              </a:spcAft>
              <a:buClr>
                <a:srgbClr val="000000"/>
              </a:buClr>
              <a:buSzPts val="2000"/>
              <a:buChar char="○"/>
              <a:defRPr>
                <a:solidFill>
                  <a:srgbClr val="000000"/>
                </a:solidFill>
              </a:defRPr>
            </a:lvl2pPr>
            <a:lvl3pPr marL="1371600" lvl="2" indent="-342900">
              <a:spcBef>
                <a:spcPts val="1600"/>
              </a:spcBef>
              <a:spcAft>
                <a:spcPts val="0"/>
              </a:spcAft>
              <a:buClr>
                <a:srgbClr val="000000"/>
              </a:buClr>
              <a:buSzPts val="18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434343"/>
              </a:buClr>
              <a:buSzPts val="1400"/>
              <a:buChar char="■"/>
              <a:defRPr>
                <a:solidFill>
                  <a:srgbClr val="434343"/>
                </a:solidFill>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81000">
              <a:spcBef>
                <a:spcPts val="0"/>
              </a:spcBef>
              <a:spcAft>
                <a:spcPts val="0"/>
              </a:spcAft>
              <a:buClr>
                <a:schemeClr val="lt1"/>
              </a:buClr>
              <a:buSzPts val="2400"/>
              <a:buChar char="●"/>
              <a:defRPr>
                <a:solidFill>
                  <a:schemeClr val="lt1"/>
                </a:solidFill>
              </a:defRPr>
            </a:lvl1pPr>
            <a:lvl2pPr marL="914400" lvl="1" indent="-355600">
              <a:spcBef>
                <a:spcPts val="1600"/>
              </a:spcBef>
              <a:spcAft>
                <a:spcPts val="0"/>
              </a:spcAft>
              <a:buClr>
                <a:schemeClr val="lt1"/>
              </a:buClr>
              <a:buSzPts val="2000"/>
              <a:buChar char="○"/>
              <a:defRPr>
                <a:solidFill>
                  <a:schemeClr val="lt1"/>
                </a:solidFill>
              </a:defRPr>
            </a:lvl2pPr>
            <a:lvl3pPr marL="1371600" lvl="2" indent="-342900">
              <a:spcBef>
                <a:spcPts val="1600"/>
              </a:spcBef>
              <a:spcAft>
                <a:spcPts val="0"/>
              </a:spcAft>
              <a:buClr>
                <a:schemeClr val="lt1"/>
              </a:buClr>
              <a:buSzPts val="18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2575"/>
            <a:ext cx="8520600" cy="625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Proxima Nova"/>
              <a:buNone/>
              <a:defRPr sz="30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81000">
              <a:lnSpc>
                <a:spcPct val="115000"/>
              </a:lnSpc>
              <a:spcBef>
                <a:spcPts val="0"/>
              </a:spcBef>
              <a:spcAft>
                <a:spcPts val="0"/>
              </a:spcAft>
              <a:buClr>
                <a:schemeClr val="accent3"/>
              </a:buClr>
              <a:buSzPts val="2400"/>
              <a:buFont typeface="Proxima Nova"/>
              <a:buChar char="●"/>
              <a:defRPr sz="2400">
                <a:solidFill>
                  <a:schemeClr val="accent3"/>
                </a:solidFill>
                <a:latin typeface="Proxima Nova"/>
                <a:ea typeface="Proxima Nova"/>
                <a:cs typeface="Proxima Nova"/>
                <a:sym typeface="Proxima Nova"/>
              </a:defRPr>
            </a:lvl1pPr>
            <a:lvl2pPr marL="914400" lvl="1" indent="-355600">
              <a:lnSpc>
                <a:spcPct val="115000"/>
              </a:lnSpc>
              <a:spcBef>
                <a:spcPts val="1600"/>
              </a:spcBef>
              <a:spcAft>
                <a:spcPts val="0"/>
              </a:spcAft>
              <a:buClr>
                <a:schemeClr val="accent3"/>
              </a:buClr>
              <a:buSzPts val="2000"/>
              <a:buFont typeface="Proxima Nova"/>
              <a:buChar char="○"/>
              <a:defRPr sz="2000">
                <a:solidFill>
                  <a:schemeClr val="accent3"/>
                </a:solidFill>
                <a:latin typeface="Proxima Nova"/>
                <a:ea typeface="Proxima Nova"/>
                <a:cs typeface="Proxima Nova"/>
                <a:sym typeface="Proxima Nova"/>
              </a:defRPr>
            </a:lvl2pPr>
            <a:lvl3pPr marL="1371600" lvl="2" indent="-342900">
              <a:lnSpc>
                <a:spcPct val="115000"/>
              </a:lnSpc>
              <a:spcBef>
                <a:spcPts val="160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18.emf"/><Relationship Id="rId4" Type="http://schemas.openxmlformats.org/officeDocument/2006/relationships/customXml" Target="../ink/ink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0.emf"/><Relationship Id="rId4" Type="http://schemas.openxmlformats.org/officeDocument/2006/relationships/customXml" Target="../ink/ink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www-net.cs.umass.edu/wireshark-labs/Wireshark_Intro_v7.0.pdf"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510450" y="1257300"/>
            <a:ext cx="8436000" cy="1588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400"/>
              <a:t>Protocol Layers</a:t>
            </a:r>
            <a:endParaRPr sz="4400"/>
          </a:p>
        </p:txBody>
      </p:sp>
      <p:sp>
        <p:nvSpPr>
          <p:cNvPr id="64" name="Google Shape;64;p14"/>
          <p:cNvSpPr txBox="1">
            <a:spLocks noGrp="1"/>
          </p:cNvSpPr>
          <p:nvPr>
            <p:ph type="subTitle" idx="1"/>
          </p:nvPr>
        </p:nvSpPr>
        <p:spPr>
          <a:xfrm>
            <a:off x="510450" y="3182313"/>
            <a:ext cx="8123100" cy="630000"/>
          </a:xfrm>
          <a:prstGeom prst="rect">
            <a:avLst/>
          </a:prstGeom>
          <a:noFill/>
        </p:spPr>
        <p:txBody>
          <a:bodyPr spcFirstLastPara="1" wrap="square" lIns="91425" tIns="91425" rIns="91425" bIns="91425" anchor="t" anchorCtr="0">
            <a:noAutofit/>
          </a:bodyPr>
          <a:lstStyle/>
          <a:p>
            <a:pPr marL="0" lvl="0" indent="0">
              <a:spcBef>
                <a:spcPts val="0"/>
              </a:spcBef>
              <a:spcAft>
                <a:spcPts val="0"/>
              </a:spcAft>
              <a:buNone/>
            </a:pPr>
            <a:r>
              <a:rPr lang="en"/>
              <a:t>CPSC 3600</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Internet Protocol Stack</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Five layers in the Internet’s protocol stack</a:t>
            </a:r>
            <a:endParaRPr/>
          </a:p>
          <a:p>
            <a:pPr marL="914400" lvl="1" indent="-355600" rtl="0">
              <a:spcBef>
                <a:spcPts val="0"/>
              </a:spcBef>
              <a:spcAft>
                <a:spcPts val="0"/>
              </a:spcAft>
              <a:buSzPts val="2000"/>
              <a:buAutoNum type="alphaLcPeriod"/>
            </a:pPr>
            <a:r>
              <a:rPr lang="en" b="1"/>
              <a:t>Application</a:t>
            </a:r>
            <a:r>
              <a:rPr lang="en"/>
              <a:t>: supports network applications </a:t>
            </a:r>
            <a:endParaRPr/>
          </a:p>
          <a:p>
            <a:pPr marL="1371600" lvl="2" indent="-342900" rtl="0">
              <a:spcBef>
                <a:spcPts val="0"/>
              </a:spcBef>
              <a:spcAft>
                <a:spcPts val="0"/>
              </a:spcAft>
              <a:buSzPts val="1800"/>
              <a:buChar char="■"/>
            </a:pPr>
            <a:r>
              <a:rPr lang="en"/>
              <a:t>e.g. FTP, SMTP, HTTP</a:t>
            </a:r>
            <a:endParaRPr/>
          </a:p>
          <a:p>
            <a:pPr marL="914400" lvl="1" indent="-355600" rtl="0">
              <a:spcBef>
                <a:spcPts val="0"/>
              </a:spcBef>
              <a:spcAft>
                <a:spcPts val="0"/>
              </a:spcAft>
              <a:buSzPts val="2000"/>
              <a:buAutoNum type="alphaLcPeriod"/>
            </a:pPr>
            <a:r>
              <a:rPr lang="en" b="1"/>
              <a:t>Transport</a:t>
            </a:r>
            <a:r>
              <a:rPr lang="en"/>
              <a:t>: process-process data transfer </a:t>
            </a:r>
            <a:endParaRPr/>
          </a:p>
          <a:p>
            <a:pPr marL="1371600" lvl="2" indent="-342900" rtl="0">
              <a:spcBef>
                <a:spcPts val="0"/>
              </a:spcBef>
              <a:spcAft>
                <a:spcPts val="0"/>
              </a:spcAft>
              <a:buSzPts val="1800"/>
              <a:buChar char="■"/>
            </a:pPr>
            <a:r>
              <a:rPr lang="en"/>
              <a:t>e.g. TCP, UDP</a:t>
            </a:r>
            <a:endParaRPr/>
          </a:p>
          <a:p>
            <a:pPr marL="914400" lvl="1" indent="-355600" rtl="0">
              <a:spcBef>
                <a:spcPts val="0"/>
              </a:spcBef>
              <a:spcAft>
                <a:spcPts val="0"/>
              </a:spcAft>
              <a:buSzPts val="2000"/>
              <a:buAutoNum type="alphaLcPeriod"/>
            </a:pPr>
            <a:r>
              <a:rPr lang="en" b="1"/>
              <a:t>Network</a:t>
            </a:r>
            <a:r>
              <a:rPr lang="en"/>
              <a:t>: routing of packets from source to destination </a:t>
            </a:r>
            <a:endParaRPr/>
          </a:p>
          <a:p>
            <a:pPr marL="1371600" lvl="2" indent="-342900" rtl="0">
              <a:spcBef>
                <a:spcPts val="0"/>
              </a:spcBef>
              <a:spcAft>
                <a:spcPts val="0"/>
              </a:spcAft>
              <a:buSzPts val="1800"/>
              <a:buChar char="■"/>
            </a:pPr>
            <a:r>
              <a:rPr lang="en"/>
              <a:t>e.g. IP, routing protocols</a:t>
            </a:r>
            <a:endParaRPr/>
          </a:p>
          <a:p>
            <a:pPr marL="914400" lvl="1" indent="-355600" rtl="0">
              <a:spcBef>
                <a:spcPts val="0"/>
              </a:spcBef>
              <a:spcAft>
                <a:spcPts val="0"/>
              </a:spcAft>
              <a:buSzPts val="2000"/>
              <a:buAutoNum type="alphaLcPeriod"/>
            </a:pPr>
            <a:r>
              <a:rPr lang="en" b="1"/>
              <a:t>Link</a:t>
            </a:r>
            <a:r>
              <a:rPr lang="en"/>
              <a:t>: data transfer between neighboring network elements </a:t>
            </a:r>
            <a:endParaRPr/>
          </a:p>
          <a:p>
            <a:pPr marL="1371600" lvl="2" indent="-342900" rtl="0">
              <a:spcBef>
                <a:spcPts val="0"/>
              </a:spcBef>
              <a:spcAft>
                <a:spcPts val="0"/>
              </a:spcAft>
              <a:buSzPts val="1800"/>
              <a:buChar char="■"/>
            </a:pPr>
            <a:r>
              <a:rPr lang="en"/>
              <a:t>e.g. Ethernet, 802.1, PPP</a:t>
            </a:r>
            <a:endParaRPr/>
          </a:p>
          <a:p>
            <a:pPr marL="914400" lvl="1" indent="-355600">
              <a:spcBef>
                <a:spcPts val="0"/>
              </a:spcBef>
              <a:spcAft>
                <a:spcPts val="0"/>
              </a:spcAft>
              <a:buSzPts val="2000"/>
              <a:buAutoNum type="alphaLcPeriod"/>
            </a:pPr>
            <a:r>
              <a:rPr lang="en" b="1"/>
              <a:t>Physical</a:t>
            </a:r>
            <a:r>
              <a:rPr lang="en"/>
              <a:t>: bits “on the wire”</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p:nvPr/>
        </p:nvSpPr>
        <p:spPr>
          <a:xfrm>
            <a:off x="179100" y="931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 Layer</a:t>
            </a:r>
            <a:endParaRPr/>
          </a:p>
        </p:txBody>
      </p:sp>
      <p:sp>
        <p:nvSpPr>
          <p:cNvPr id="121" name="Google Shape;121;p24"/>
          <p:cNvSpPr/>
          <p:nvPr/>
        </p:nvSpPr>
        <p:spPr>
          <a:xfrm>
            <a:off x="179100" y="11599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Transport Layer</a:t>
            </a:r>
            <a:endParaRPr/>
          </a:p>
        </p:txBody>
      </p:sp>
      <p:cxnSp>
        <p:nvCxnSpPr>
          <p:cNvPr id="122" name="Google Shape;122;p24"/>
          <p:cNvCxnSpPr>
            <a:stCxn id="120" idx="2"/>
            <a:endCxn id="121" idx="0"/>
          </p:cNvCxnSpPr>
          <p:nvPr/>
        </p:nvCxnSpPr>
        <p:spPr>
          <a:xfrm>
            <a:off x="1278750" y="465725"/>
            <a:ext cx="0" cy="694200"/>
          </a:xfrm>
          <a:prstGeom prst="straightConnector1">
            <a:avLst/>
          </a:prstGeom>
          <a:noFill/>
          <a:ln w="28575" cap="flat" cmpd="sng">
            <a:solidFill>
              <a:srgbClr val="000000"/>
            </a:solidFill>
            <a:prstDash val="solid"/>
            <a:round/>
            <a:headEnd type="none" w="med" len="med"/>
            <a:tailEnd type="triangle" w="med" len="med"/>
          </a:ln>
        </p:spPr>
      </p:cxnSp>
      <p:sp>
        <p:nvSpPr>
          <p:cNvPr id="123" name="Google Shape;123;p24"/>
          <p:cNvSpPr/>
          <p:nvPr/>
        </p:nvSpPr>
        <p:spPr>
          <a:xfrm>
            <a:off x="179100" y="22267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 Layer</a:t>
            </a:r>
            <a:endParaRPr/>
          </a:p>
        </p:txBody>
      </p:sp>
      <p:sp>
        <p:nvSpPr>
          <p:cNvPr id="124" name="Google Shape;124;p24"/>
          <p:cNvSpPr/>
          <p:nvPr/>
        </p:nvSpPr>
        <p:spPr>
          <a:xfrm>
            <a:off x="179100" y="32935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Link Layer</a:t>
            </a:r>
            <a:endParaRPr/>
          </a:p>
        </p:txBody>
      </p:sp>
      <p:sp>
        <p:nvSpPr>
          <p:cNvPr id="125" name="Google Shape;125;p24"/>
          <p:cNvSpPr/>
          <p:nvPr/>
        </p:nvSpPr>
        <p:spPr>
          <a:xfrm>
            <a:off x="179100" y="43603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Physical Layer</a:t>
            </a:r>
            <a:endParaRPr/>
          </a:p>
        </p:txBody>
      </p:sp>
      <p:cxnSp>
        <p:nvCxnSpPr>
          <p:cNvPr id="126" name="Google Shape;126;p24"/>
          <p:cNvCxnSpPr/>
          <p:nvPr/>
        </p:nvCxnSpPr>
        <p:spPr>
          <a:xfrm>
            <a:off x="1278750" y="15325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27" name="Google Shape;127;p24"/>
          <p:cNvCxnSpPr/>
          <p:nvPr/>
        </p:nvCxnSpPr>
        <p:spPr>
          <a:xfrm>
            <a:off x="1278750" y="25993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28" name="Google Shape;128;p24"/>
          <p:cNvCxnSpPr/>
          <p:nvPr/>
        </p:nvCxnSpPr>
        <p:spPr>
          <a:xfrm>
            <a:off x="1278750" y="36661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29" name="Google Shape;129;p24"/>
          <p:cNvCxnSpPr>
            <a:stCxn id="125" idx="3"/>
            <a:endCxn id="130" idx="1"/>
          </p:cNvCxnSpPr>
          <p:nvPr/>
        </p:nvCxnSpPr>
        <p:spPr>
          <a:xfrm>
            <a:off x="2378400" y="4546625"/>
            <a:ext cx="4353900" cy="0"/>
          </a:xfrm>
          <a:prstGeom prst="straightConnector1">
            <a:avLst/>
          </a:prstGeom>
          <a:noFill/>
          <a:ln w="28575" cap="flat" cmpd="sng">
            <a:solidFill>
              <a:srgbClr val="000000"/>
            </a:solidFill>
            <a:prstDash val="solid"/>
            <a:round/>
            <a:headEnd type="none" w="med" len="med"/>
            <a:tailEnd type="triangle" w="med" len="med"/>
          </a:ln>
        </p:spPr>
      </p:cxnSp>
      <p:sp>
        <p:nvSpPr>
          <p:cNvPr id="131" name="Google Shape;131;p24"/>
          <p:cNvSpPr/>
          <p:nvPr/>
        </p:nvSpPr>
        <p:spPr>
          <a:xfrm>
            <a:off x="6732300" y="931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 Layer</a:t>
            </a:r>
            <a:endParaRPr/>
          </a:p>
        </p:txBody>
      </p:sp>
      <p:sp>
        <p:nvSpPr>
          <p:cNvPr id="132" name="Google Shape;132;p24"/>
          <p:cNvSpPr/>
          <p:nvPr/>
        </p:nvSpPr>
        <p:spPr>
          <a:xfrm>
            <a:off x="6732300" y="11599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Transport Layer</a:t>
            </a:r>
            <a:endParaRPr/>
          </a:p>
        </p:txBody>
      </p:sp>
      <p:sp>
        <p:nvSpPr>
          <p:cNvPr id="133" name="Google Shape;133;p24"/>
          <p:cNvSpPr/>
          <p:nvPr/>
        </p:nvSpPr>
        <p:spPr>
          <a:xfrm>
            <a:off x="6732300" y="22267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 Layer</a:t>
            </a:r>
            <a:endParaRPr/>
          </a:p>
        </p:txBody>
      </p:sp>
      <p:sp>
        <p:nvSpPr>
          <p:cNvPr id="134" name="Google Shape;134;p24"/>
          <p:cNvSpPr/>
          <p:nvPr/>
        </p:nvSpPr>
        <p:spPr>
          <a:xfrm>
            <a:off x="6732300" y="32935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Link Layer</a:t>
            </a:r>
            <a:endParaRPr/>
          </a:p>
        </p:txBody>
      </p:sp>
      <p:sp>
        <p:nvSpPr>
          <p:cNvPr id="130" name="Google Shape;130;p24"/>
          <p:cNvSpPr/>
          <p:nvPr/>
        </p:nvSpPr>
        <p:spPr>
          <a:xfrm>
            <a:off x="6732300" y="43603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Physical Layer</a:t>
            </a:r>
            <a:endParaRPr/>
          </a:p>
        </p:txBody>
      </p:sp>
      <p:cxnSp>
        <p:nvCxnSpPr>
          <p:cNvPr id="135" name="Google Shape;135;p24"/>
          <p:cNvCxnSpPr>
            <a:stCxn id="130" idx="0"/>
            <a:endCxn id="134" idx="2"/>
          </p:cNvCxnSpPr>
          <p:nvPr/>
        </p:nvCxnSpPr>
        <p:spPr>
          <a:xfrm rot="10800000">
            <a:off x="7831950" y="36661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36" name="Google Shape;136;p24"/>
          <p:cNvCxnSpPr>
            <a:stCxn id="134" idx="0"/>
            <a:endCxn id="133" idx="2"/>
          </p:cNvCxnSpPr>
          <p:nvPr/>
        </p:nvCxnSpPr>
        <p:spPr>
          <a:xfrm rot="10800000">
            <a:off x="7831950" y="25993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37" name="Google Shape;137;p24"/>
          <p:cNvCxnSpPr>
            <a:stCxn id="133" idx="0"/>
            <a:endCxn id="132" idx="2"/>
          </p:cNvCxnSpPr>
          <p:nvPr/>
        </p:nvCxnSpPr>
        <p:spPr>
          <a:xfrm rot="10800000">
            <a:off x="7831950" y="15325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38" name="Google Shape;138;p24"/>
          <p:cNvCxnSpPr>
            <a:stCxn id="132" idx="0"/>
            <a:endCxn id="131" idx="2"/>
          </p:cNvCxnSpPr>
          <p:nvPr/>
        </p:nvCxnSpPr>
        <p:spPr>
          <a:xfrm rot="10800000">
            <a:off x="7831950" y="4657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39" name="Google Shape;139;p24"/>
          <p:cNvCxnSpPr>
            <a:stCxn id="120" idx="3"/>
            <a:endCxn id="131" idx="1"/>
          </p:cNvCxnSpPr>
          <p:nvPr/>
        </p:nvCxnSpPr>
        <p:spPr>
          <a:xfrm>
            <a:off x="2378400" y="279425"/>
            <a:ext cx="4353900" cy="0"/>
          </a:xfrm>
          <a:prstGeom prst="straightConnector1">
            <a:avLst/>
          </a:prstGeom>
          <a:noFill/>
          <a:ln w="19050" cap="flat" cmpd="sng">
            <a:solidFill>
              <a:srgbClr val="0000FF"/>
            </a:solidFill>
            <a:prstDash val="solid"/>
            <a:round/>
            <a:headEnd type="none" w="med" len="med"/>
            <a:tailEnd type="triangle" w="med" len="med"/>
          </a:ln>
        </p:spPr>
      </p:cxnSp>
      <p:cxnSp>
        <p:nvCxnSpPr>
          <p:cNvPr id="140" name="Google Shape;140;p24"/>
          <p:cNvCxnSpPr>
            <a:stCxn id="121" idx="3"/>
            <a:endCxn id="132" idx="1"/>
          </p:cNvCxnSpPr>
          <p:nvPr/>
        </p:nvCxnSpPr>
        <p:spPr>
          <a:xfrm>
            <a:off x="2378400" y="1346225"/>
            <a:ext cx="4353900" cy="0"/>
          </a:xfrm>
          <a:prstGeom prst="straightConnector1">
            <a:avLst/>
          </a:prstGeom>
          <a:noFill/>
          <a:ln w="19050" cap="flat" cmpd="sng">
            <a:solidFill>
              <a:srgbClr val="0000FF"/>
            </a:solidFill>
            <a:prstDash val="solid"/>
            <a:round/>
            <a:headEnd type="none" w="med" len="med"/>
            <a:tailEnd type="triangle" w="med" len="med"/>
          </a:ln>
        </p:spPr>
      </p:cxnSp>
      <p:cxnSp>
        <p:nvCxnSpPr>
          <p:cNvPr id="141" name="Google Shape;141;p24"/>
          <p:cNvCxnSpPr>
            <a:stCxn id="123" idx="3"/>
            <a:endCxn id="133" idx="1"/>
          </p:cNvCxnSpPr>
          <p:nvPr/>
        </p:nvCxnSpPr>
        <p:spPr>
          <a:xfrm>
            <a:off x="2378400" y="2413025"/>
            <a:ext cx="4353900" cy="0"/>
          </a:xfrm>
          <a:prstGeom prst="straightConnector1">
            <a:avLst/>
          </a:prstGeom>
          <a:noFill/>
          <a:ln w="19050" cap="flat" cmpd="sng">
            <a:solidFill>
              <a:srgbClr val="0000FF"/>
            </a:solidFill>
            <a:prstDash val="solid"/>
            <a:round/>
            <a:headEnd type="none" w="med" len="med"/>
            <a:tailEnd type="triangle" w="med" len="med"/>
          </a:ln>
        </p:spPr>
      </p:cxnSp>
      <p:cxnSp>
        <p:nvCxnSpPr>
          <p:cNvPr id="142" name="Google Shape;142;p24"/>
          <p:cNvCxnSpPr>
            <a:stCxn id="124" idx="3"/>
            <a:endCxn id="134" idx="1"/>
          </p:cNvCxnSpPr>
          <p:nvPr/>
        </p:nvCxnSpPr>
        <p:spPr>
          <a:xfrm>
            <a:off x="2378400" y="3479825"/>
            <a:ext cx="4353900" cy="0"/>
          </a:xfrm>
          <a:prstGeom prst="straightConnector1">
            <a:avLst/>
          </a:prstGeom>
          <a:noFill/>
          <a:ln w="19050" cap="flat" cmpd="sng">
            <a:solidFill>
              <a:srgbClr val="0000FF"/>
            </a:solidFill>
            <a:prstDash val="solid"/>
            <a:round/>
            <a:headEnd type="none" w="med" len="med"/>
            <a:tailEnd type="triangle" w="med" len="med"/>
          </a:ln>
        </p:spPr>
      </p:cxnSp>
      <p:sp>
        <p:nvSpPr>
          <p:cNvPr id="143" name="Google Shape;143;p24"/>
          <p:cNvSpPr txBox="1"/>
          <p:nvPr/>
        </p:nvSpPr>
        <p:spPr>
          <a:xfrm>
            <a:off x="2378400" y="864725"/>
            <a:ext cx="42123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“Talks to” destination transport layer</a:t>
            </a:r>
            <a:endParaRPr/>
          </a:p>
        </p:txBody>
      </p:sp>
      <p:sp>
        <p:nvSpPr>
          <p:cNvPr id="144" name="Google Shape;144;p24"/>
          <p:cNvSpPr txBox="1"/>
          <p:nvPr/>
        </p:nvSpPr>
        <p:spPr>
          <a:xfrm>
            <a:off x="2378400" y="1931525"/>
            <a:ext cx="42123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“Talks to” other network layers</a:t>
            </a:r>
            <a:endParaRPr/>
          </a:p>
        </p:txBody>
      </p:sp>
      <p:sp>
        <p:nvSpPr>
          <p:cNvPr id="145" name="Google Shape;145;p24"/>
          <p:cNvSpPr txBox="1"/>
          <p:nvPr/>
        </p:nvSpPr>
        <p:spPr>
          <a:xfrm>
            <a:off x="2465850" y="2998325"/>
            <a:ext cx="42123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“Talks to” the next link layer</a:t>
            </a:r>
            <a:endParaRPr/>
          </a:p>
        </p:txBody>
      </p:sp>
      <p:sp>
        <p:nvSpPr>
          <p:cNvPr id="146" name="Google Shape;146;p24"/>
          <p:cNvSpPr txBox="1"/>
          <p:nvPr/>
        </p:nvSpPr>
        <p:spPr>
          <a:xfrm>
            <a:off x="2465850" y="4065125"/>
            <a:ext cx="4212300" cy="48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Actually “talks”</a:t>
            </a:r>
            <a:endParaRPr/>
          </a:p>
        </p:txBody>
      </p:sp>
      <p:sp>
        <p:nvSpPr>
          <p:cNvPr id="147" name="Google Shape;147;p24"/>
          <p:cNvSpPr txBox="1"/>
          <p:nvPr/>
        </p:nvSpPr>
        <p:spPr>
          <a:xfrm>
            <a:off x="2520000" y="864725"/>
            <a:ext cx="4212300" cy="48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Ports</a:t>
            </a:r>
            <a:endParaRPr/>
          </a:p>
        </p:txBody>
      </p:sp>
      <p:sp>
        <p:nvSpPr>
          <p:cNvPr id="148" name="Google Shape;148;p24"/>
          <p:cNvSpPr txBox="1"/>
          <p:nvPr/>
        </p:nvSpPr>
        <p:spPr>
          <a:xfrm>
            <a:off x="2520000" y="1931525"/>
            <a:ext cx="4212300" cy="48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IP Addresses</a:t>
            </a:r>
            <a:endParaRPr/>
          </a:p>
        </p:txBody>
      </p:sp>
      <p:sp>
        <p:nvSpPr>
          <p:cNvPr id="149" name="Google Shape;149;p24"/>
          <p:cNvSpPr txBox="1"/>
          <p:nvPr/>
        </p:nvSpPr>
        <p:spPr>
          <a:xfrm>
            <a:off x="2520000" y="2998325"/>
            <a:ext cx="4212300" cy="48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MAC Addresses</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p:nvPr/>
        </p:nvSpPr>
        <p:spPr>
          <a:xfrm>
            <a:off x="179100" y="931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 Layer</a:t>
            </a:r>
            <a:endParaRPr/>
          </a:p>
        </p:txBody>
      </p:sp>
      <p:sp>
        <p:nvSpPr>
          <p:cNvPr id="155" name="Google Shape;155;p25"/>
          <p:cNvSpPr/>
          <p:nvPr/>
        </p:nvSpPr>
        <p:spPr>
          <a:xfrm>
            <a:off x="179100" y="11599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Transport Layer</a:t>
            </a:r>
            <a:endParaRPr/>
          </a:p>
        </p:txBody>
      </p:sp>
      <p:cxnSp>
        <p:nvCxnSpPr>
          <p:cNvPr id="156" name="Google Shape;156;p25"/>
          <p:cNvCxnSpPr>
            <a:stCxn id="154" idx="2"/>
            <a:endCxn id="155" idx="0"/>
          </p:cNvCxnSpPr>
          <p:nvPr/>
        </p:nvCxnSpPr>
        <p:spPr>
          <a:xfrm>
            <a:off x="1278750" y="465725"/>
            <a:ext cx="0" cy="694200"/>
          </a:xfrm>
          <a:prstGeom prst="straightConnector1">
            <a:avLst/>
          </a:prstGeom>
          <a:noFill/>
          <a:ln w="28575" cap="flat" cmpd="sng">
            <a:solidFill>
              <a:srgbClr val="000000"/>
            </a:solidFill>
            <a:prstDash val="solid"/>
            <a:round/>
            <a:headEnd type="none" w="med" len="med"/>
            <a:tailEnd type="triangle" w="med" len="med"/>
          </a:ln>
        </p:spPr>
      </p:cxnSp>
      <p:sp>
        <p:nvSpPr>
          <p:cNvPr id="157" name="Google Shape;157;p25"/>
          <p:cNvSpPr/>
          <p:nvPr/>
        </p:nvSpPr>
        <p:spPr>
          <a:xfrm>
            <a:off x="179100" y="22267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 Layer</a:t>
            </a:r>
            <a:endParaRPr/>
          </a:p>
        </p:txBody>
      </p:sp>
      <p:sp>
        <p:nvSpPr>
          <p:cNvPr id="158" name="Google Shape;158;p25"/>
          <p:cNvSpPr/>
          <p:nvPr/>
        </p:nvSpPr>
        <p:spPr>
          <a:xfrm>
            <a:off x="179100" y="32935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Link Layer</a:t>
            </a:r>
            <a:endParaRPr/>
          </a:p>
        </p:txBody>
      </p:sp>
      <p:sp>
        <p:nvSpPr>
          <p:cNvPr id="159" name="Google Shape;159;p25"/>
          <p:cNvSpPr/>
          <p:nvPr/>
        </p:nvSpPr>
        <p:spPr>
          <a:xfrm>
            <a:off x="179100" y="43603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Physical Layer</a:t>
            </a:r>
            <a:endParaRPr/>
          </a:p>
        </p:txBody>
      </p:sp>
      <p:cxnSp>
        <p:nvCxnSpPr>
          <p:cNvPr id="160" name="Google Shape;160;p25"/>
          <p:cNvCxnSpPr/>
          <p:nvPr/>
        </p:nvCxnSpPr>
        <p:spPr>
          <a:xfrm>
            <a:off x="1278750" y="15325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61" name="Google Shape;161;p25"/>
          <p:cNvCxnSpPr/>
          <p:nvPr/>
        </p:nvCxnSpPr>
        <p:spPr>
          <a:xfrm>
            <a:off x="1278750" y="25993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62" name="Google Shape;162;p25"/>
          <p:cNvCxnSpPr/>
          <p:nvPr/>
        </p:nvCxnSpPr>
        <p:spPr>
          <a:xfrm>
            <a:off x="1278750" y="36661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63" name="Google Shape;163;p25"/>
          <p:cNvCxnSpPr>
            <a:stCxn id="159" idx="3"/>
            <a:endCxn id="164" idx="1"/>
          </p:cNvCxnSpPr>
          <p:nvPr/>
        </p:nvCxnSpPr>
        <p:spPr>
          <a:xfrm>
            <a:off x="2378400" y="4546625"/>
            <a:ext cx="4353900" cy="0"/>
          </a:xfrm>
          <a:prstGeom prst="straightConnector1">
            <a:avLst/>
          </a:prstGeom>
          <a:noFill/>
          <a:ln w="28575" cap="flat" cmpd="sng">
            <a:solidFill>
              <a:srgbClr val="000000"/>
            </a:solidFill>
            <a:prstDash val="solid"/>
            <a:round/>
            <a:headEnd type="none" w="med" len="med"/>
            <a:tailEnd type="triangle" w="med" len="med"/>
          </a:ln>
        </p:spPr>
      </p:cxnSp>
      <p:sp>
        <p:nvSpPr>
          <p:cNvPr id="165" name="Google Shape;165;p25"/>
          <p:cNvSpPr/>
          <p:nvPr/>
        </p:nvSpPr>
        <p:spPr>
          <a:xfrm>
            <a:off x="6732300" y="931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 Layer</a:t>
            </a:r>
            <a:endParaRPr/>
          </a:p>
        </p:txBody>
      </p:sp>
      <p:sp>
        <p:nvSpPr>
          <p:cNvPr id="166" name="Google Shape;166;p25"/>
          <p:cNvSpPr/>
          <p:nvPr/>
        </p:nvSpPr>
        <p:spPr>
          <a:xfrm>
            <a:off x="6732300" y="11599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Transport Layer</a:t>
            </a:r>
            <a:endParaRPr/>
          </a:p>
        </p:txBody>
      </p:sp>
      <p:sp>
        <p:nvSpPr>
          <p:cNvPr id="167" name="Google Shape;167;p25"/>
          <p:cNvSpPr/>
          <p:nvPr/>
        </p:nvSpPr>
        <p:spPr>
          <a:xfrm>
            <a:off x="6732300" y="22267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 Layer</a:t>
            </a:r>
            <a:endParaRPr/>
          </a:p>
        </p:txBody>
      </p:sp>
      <p:sp>
        <p:nvSpPr>
          <p:cNvPr id="168" name="Google Shape;168;p25"/>
          <p:cNvSpPr/>
          <p:nvPr/>
        </p:nvSpPr>
        <p:spPr>
          <a:xfrm>
            <a:off x="6732300" y="32935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Link Layer</a:t>
            </a:r>
            <a:endParaRPr/>
          </a:p>
        </p:txBody>
      </p:sp>
      <p:sp>
        <p:nvSpPr>
          <p:cNvPr id="164" name="Google Shape;164;p25"/>
          <p:cNvSpPr/>
          <p:nvPr/>
        </p:nvSpPr>
        <p:spPr>
          <a:xfrm>
            <a:off x="6732300" y="43603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Physical Layer</a:t>
            </a:r>
            <a:endParaRPr/>
          </a:p>
        </p:txBody>
      </p:sp>
      <p:cxnSp>
        <p:nvCxnSpPr>
          <p:cNvPr id="169" name="Google Shape;169;p25"/>
          <p:cNvCxnSpPr>
            <a:stCxn id="164" idx="0"/>
            <a:endCxn id="168" idx="2"/>
          </p:cNvCxnSpPr>
          <p:nvPr/>
        </p:nvCxnSpPr>
        <p:spPr>
          <a:xfrm rot="10800000">
            <a:off x="7831950" y="36661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70" name="Google Shape;170;p25"/>
          <p:cNvCxnSpPr>
            <a:stCxn id="168" idx="0"/>
            <a:endCxn id="167" idx="2"/>
          </p:cNvCxnSpPr>
          <p:nvPr/>
        </p:nvCxnSpPr>
        <p:spPr>
          <a:xfrm rot="10800000">
            <a:off x="7831950" y="25993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71" name="Google Shape;171;p25"/>
          <p:cNvCxnSpPr>
            <a:stCxn id="167" idx="0"/>
            <a:endCxn id="166" idx="2"/>
          </p:cNvCxnSpPr>
          <p:nvPr/>
        </p:nvCxnSpPr>
        <p:spPr>
          <a:xfrm rot="10800000">
            <a:off x="7831950" y="15325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172" name="Google Shape;172;p25"/>
          <p:cNvCxnSpPr>
            <a:stCxn id="166" idx="0"/>
            <a:endCxn id="165" idx="2"/>
          </p:cNvCxnSpPr>
          <p:nvPr/>
        </p:nvCxnSpPr>
        <p:spPr>
          <a:xfrm rot="10800000">
            <a:off x="7831950" y="465725"/>
            <a:ext cx="0" cy="694200"/>
          </a:xfrm>
          <a:prstGeom prst="straightConnector1">
            <a:avLst/>
          </a:prstGeom>
          <a:noFill/>
          <a:ln w="28575" cap="flat" cmpd="sng">
            <a:solidFill>
              <a:srgbClr val="000000"/>
            </a:solidFill>
            <a:prstDash val="solid"/>
            <a:round/>
            <a:headEnd type="none" w="med" len="med"/>
            <a:tailEnd type="triangle" w="med" len="med"/>
          </a:ln>
        </p:spPr>
      </p:cxnSp>
      <p:sp>
        <p:nvSpPr>
          <p:cNvPr id="173" name="Google Shape;173;p25"/>
          <p:cNvSpPr txBox="1"/>
          <p:nvPr/>
        </p:nvSpPr>
        <p:spPr>
          <a:xfrm>
            <a:off x="1404100" y="638300"/>
            <a:ext cx="1067400" cy="294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Socket API</a:t>
            </a:r>
            <a:endParaRPr/>
          </a:p>
        </p:txBody>
      </p:sp>
      <p:sp>
        <p:nvSpPr>
          <p:cNvPr id="174" name="Google Shape;174;p25"/>
          <p:cNvSpPr txBox="1"/>
          <p:nvPr/>
        </p:nvSpPr>
        <p:spPr>
          <a:xfrm>
            <a:off x="2394700" y="38675"/>
            <a:ext cx="23547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Creates the data to be sent</a:t>
            </a:r>
            <a:endParaRPr/>
          </a:p>
        </p:txBody>
      </p:sp>
      <p:sp>
        <p:nvSpPr>
          <p:cNvPr id="175" name="Google Shape;175;p25"/>
          <p:cNvSpPr txBox="1"/>
          <p:nvPr/>
        </p:nvSpPr>
        <p:spPr>
          <a:xfrm>
            <a:off x="2394700" y="1105475"/>
            <a:ext cx="23547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Provides services, basic routing (ports)</a:t>
            </a:r>
            <a:endParaRPr/>
          </a:p>
        </p:txBody>
      </p:sp>
      <p:sp>
        <p:nvSpPr>
          <p:cNvPr id="176" name="Google Shape;176;p25"/>
          <p:cNvSpPr txBox="1"/>
          <p:nvPr/>
        </p:nvSpPr>
        <p:spPr>
          <a:xfrm>
            <a:off x="3637500" y="4472600"/>
            <a:ext cx="30948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Bits moving across physical medium</a:t>
            </a:r>
            <a:endParaRPr/>
          </a:p>
        </p:txBody>
      </p:sp>
      <p:sp>
        <p:nvSpPr>
          <p:cNvPr id="177" name="Google Shape;177;p25"/>
          <p:cNvSpPr txBox="1"/>
          <p:nvPr/>
        </p:nvSpPr>
        <p:spPr>
          <a:xfrm>
            <a:off x="2337400" y="4134375"/>
            <a:ext cx="30948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Injects bits onto the physical medium</a:t>
            </a:r>
            <a:endParaRPr/>
          </a:p>
        </p:txBody>
      </p:sp>
      <p:sp>
        <p:nvSpPr>
          <p:cNvPr id="178" name="Google Shape;178;p25"/>
          <p:cNvSpPr txBox="1"/>
          <p:nvPr/>
        </p:nvSpPr>
        <p:spPr>
          <a:xfrm>
            <a:off x="2432500" y="2172275"/>
            <a:ext cx="36279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Keeps routing tables up to date</a:t>
            </a:r>
            <a:br>
              <a:rPr lang="en"/>
            </a:br>
            <a:r>
              <a:rPr lang="en"/>
              <a:t>Forwards incoming packets to outgoing link</a:t>
            </a:r>
            <a:endParaRPr/>
          </a:p>
        </p:txBody>
      </p:sp>
      <p:sp>
        <p:nvSpPr>
          <p:cNvPr id="179" name="Google Shape;179;p25"/>
          <p:cNvSpPr txBox="1"/>
          <p:nvPr/>
        </p:nvSpPr>
        <p:spPr>
          <a:xfrm>
            <a:off x="2432500" y="3239075"/>
            <a:ext cx="36279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Handles logistics of communication across the adjacent link</a:t>
            </a: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588760" y="710280"/>
              <a:ext cx="1690920" cy="241560"/>
            </p14:xfrm>
          </p:contentPart>
        </mc:Choice>
        <mc:Fallback>
          <p:pic>
            <p:nvPicPr>
              <p:cNvPr id="2" name="Ink 1"/>
              <p:cNvPicPr/>
              <p:nvPr/>
            </p:nvPicPr>
            <p:blipFill>
              <a:blip r:embed="rId4"/>
              <a:stretch>
                <a:fillRect/>
              </a:stretch>
            </p:blipFill>
            <p:spPr>
              <a:xfrm>
                <a:off x="2581560" y="704520"/>
                <a:ext cx="1702080" cy="25488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ISO/OSI Reference Model</a:t>
            </a:r>
            <a:endParaRPr/>
          </a:p>
        </p:txBody>
      </p:sp>
      <p:sp>
        <p:nvSpPr>
          <p:cNvPr id="185" name="Google Shape;18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Adds two additional layers</a:t>
            </a:r>
            <a:endParaRPr/>
          </a:p>
          <a:p>
            <a:pPr marL="914400" lvl="1" indent="-355600" rtl="0">
              <a:spcBef>
                <a:spcPts val="0"/>
              </a:spcBef>
              <a:spcAft>
                <a:spcPts val="0"/>
              </a:spcAft>
              <a:buSzPts val="2000"/>
              <a:buChar char="○"/>
            </a:pPr>
            <a:r>
              <a:rPr lang="en" b="1"/>
              <a:t>Presentation</a:t>
            </a:r>
            <a:r>
              <a:rPr lang="en"/>
              <a:t>: allow applications to interpret meaning of data, e.g. encryption, compression, machine-specific conventions</a:t>
            </a:r>
            <a:endParaRPr/>
          </a:p>
          <a:p>
            <a:pPr marL="914400" lvl="1" indent="-355600" rtl="0">
              <a:spcBef>
                <a:spcPts val="0"/>
              </a:spcBef>
              <a:spcAft>
                <a:spcPts val="0"/>
              </a:spcAft>
              <a:buSzPts val="2000"/>
              <a:buChar char="○"/>
            </a:pPr>
            <a:r>
              <a:rPr lang="en" b="1"/>
              <a:t>Session</a:t>
            </a:r>
            <a:r>
              <a:rPr lang="en"/>
              <a:t>: synchronization, checkpointing, recovery of data exchange</a:t>
            </a:r>
            <a:endParaRPr/>
          </a:p>
          <a:p>
            <a:pPr marL="457200" lvl="0" indent="-381000">
              <a:spcBef>
                <a:spcPts val="0"/>
              </a:spcBef>
              <a:spcAft>
                <a:spcPts val="0"/>
              </a:spcAft>
              <a:buSzPts val="2400"/>
              <a:buChar char="●"/>
            </a:pPr>
            <a:r>
              <a:rPr lang="en"/>
              <a:t>Internet stack doesn’t have these layers, if these services are needed they must be implemented in the application</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Encapsulation</a:t>
            </a:r>
            <a:endParaRPr/>
          </a:p>
        </p:txBody>
      </p:sp>
      <p:sp>
        <p:nvSpPr>
          <p:cNvPr id="191" name="Google Shape;19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Each layer has to add additional information to a packet, related to that layer’s function</a:t>
            </a:r>
            <a:endParaRPr/>
          </a:p>
          <a:p>
            <a:pPr marL="914400" lvl="1" indent="-355600" rtl="0">
              <a:spcBef>
                <a:spcPts val="0"/>
              </a:spcBef>
              <a:spcAft>
                <a:spcPts val="0"/>
              </a:spcAft>
              <a:buSzPts val="2000"/>
              <a:buChar char="○"/>
            </a:pPr>
            <a:r>
              <a:rPr lang="en"/>
              <a:t>This information is appended to the packet (encapsulated)</a:t>
            </a:r>
            <a:endParaRPr/>
          </a:p>
          <a:p>
            <a:pPr marL="914400" lvl="1" indent="-355600" rtl="0">
              <a:spcBef>
                <a:spcPts val="0"/>
              </a:spcBef>
              <a:spcAft>
                <a:spcPts val="0"/>
              </a:spcAft>
              <a:buSzPts val="2000"/>
              <a:buChar char="○"/>
            </a:pPr>
            <a:r>
              <a:rPr lang="en"/>
              <a:t>This information is then extracted and used the next time that packet is processed by another layer of the same type</a:t>
            </a:r>
            <a:endParaRPr/>
          </a:p>
          <a:p>
            <a:pPr marL="457200" lvl="0" indent="-381000">
              <a:spcBef>
                <a:spcPts val="0"/>
              </a:spcBef>
              <a:spcAft>
                <a:spcPts val="0"/>
              </a:spcAft>
              <a:buSzPts val="2400"/>
              <a:buChar char="●"/>
            </a:pPr>
            <a:r>
              <a:rPr lang="en"/>
              <a:t>See more detail later about what is added by each layer</a:t>
            </a: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54560" y="4043880"/>
              <a:ext cx="8044920" cy="1091160"/>
            </p14:xfrm>
          </p:contentPart>
        </mc:Choice>
        <mc:Fallback>
          <p:pic>
            <p:nvPicPr>
              <p:cNvPr id="2" name="Ink 1"/>
              <p:cNvPicPr/>
              <p:nvPr/>
            </p:nvPicPr>
            <p:blipFill>
              <a:blip r:embed="rId4"/>
              <a:stretch>
                <a:fillRect/>
              </a:stretch>
            </p:blipFill>
            <p:spPr>
              <a:xfrm>
                <a:off x="746280" y="4035960"/>
                <a:ext cx="8062200" cy="111060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7" name="Google Shape;19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98" name="Google Shape;198;p28"/>
          <p:cNvPicPr preferRelativeResize="0"/>
          <p:nvPr/>
        </p:nvPicPr>
        <p:blipFill>
          <a:blip r:embed="rId3">
            <a:alphaModFix/>
          </a:blip>
          <a:stretch>
            <a:fillRect/>
          </a:stretch>
        </p:blipFill>
        <p:spPr>
          <a:xfrm>
            <a:off x="859489" y="0"/>
            <a:ext cx="7425021" cy="51435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Application Layer</a:t>
            </a:r>
            <a:endParaRPr/>
          </a:p>
        </p:txBody>
      </p:sp>
      <p:sp>
        <p:nvSpPr>
          <p:cNvPr id="204" name="Google Shape;20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000000"/>
              </a:buClr>
              <a:buSzPts val="2400"/>
              <a:buFont typeface="Proxima Nova"/>
              <a:buChar char="●"/>
            </a:pPr>
            <a:r>
              <a:rPr lang="en"/>
              <a:t>Standardizes protocols used when communicating between processes on separate hosts</a:t>
            </a:r>
            <a:endParaRPr/>
          </a:p>
          <a:p>
            <a:pPr marL="914400" marR="0" lvl="1" indent="-355600" algn="l" rtl="0">
              <a:lnSpc>
                <a:spcPct val="115000"/>
              </a:lnSpc>
              <a:spcBef>
                <a:spcPts val="0"/>
              </a:spcBef>
              <a:spcAft>
                <a:spcPts val="0"/>
              </a:spcAft>
              <a:buSzPts val="2000"/>
              <a:buChar char="○"/>
            </a:pPr>
            <a:r>
              <a:rPr lang="en"/>
              <a:t>HyperText Transfer protocol (HTTP)</a:t>
            </a:r>
            <a:endParaRPr/>
          </a:p>
          <a:p>
            <a:pPr marL="914400" marR="0" lvl="1" indent="-355600" algn="l" rtl="0">
              <a:lnSpc>
                <a:spcPct val="115000"/>
              </a:lnSpc>
              <a:spcBef>
                <a:spcPts val="0"/>
              </a:spcBef>
              <a:spcAft>
                <a:spcPts val="0"/>
              </a:spcAft>
              <a:buSzPts val="2000"/>
              <a:buChar char="○"/>
            </a:pPr>
            <a:r>
              <a:rPr lang="en"/>
              <a:t>File Transfer protocol (FTP)</a:t>
            </a:r>
            <a:endParaRPr/>
          </a:p>
          <a:p>
            <a:pPr marL="914400" marR="0" lvl="1" indent="-355600" algn="l" rtl="0">
              <a:lnSpc>
                <a:spcPct val="115000"/>
              </a:lnSpc>
              <a:spcBef>
                <a:spcPts val="0"/>
              </a:spcBef>
              <a:spcAft>
                <a:spcPts val="0"/>
              </a:spcAft>
              <a:buSzPts val="2000"/>
              <a:buChar char="○"/>
            </a:pPr>
            <a:r>
              <a:rPr lang="en"/>
              <a:t>Simple Mail Transfer protocol (SMTP)</a:t>
            </a:r>
            <a:endParaRPr/>
          </a:p>
          <a:p>
            <a:pPr marL="914400" marR="0" lvl="1" indent="-355600" algn="l" rtl="0">
              <a:lnSpc>
                <a:spcPct val="115000"/>
              </a:lnSpc>
              <a:spcBef>
                <a:spcPts val="0"/>
              </a:spcBef>
              <a:spcAft>
                <a:spcPts val="0"/>
              </a:spcAft>
              <a:buSzPts val="2000"/>
              <a:buChar char="○"/>
            </a:pPr>
            <a:r>
              <a:rPr lang="en"/>
              <a:t>Domain Name System (DNS)</a:t>
            </a:r>
            <a:endParaRPr/>
          </a:p>
          <a:p>
            <a:pPr marL="457200" marR="0" lvl="0" indent="-381000" algn="l" rtl="0">
              <a:lnSpc>
                <a:spcPct val="115000"/>
              </a:lnSpc>
              <a:spcBef>
                <a:spcPts val="0"/>
              </a:spcBef>
              <a:spcAft>
                <a:spcPts val="0"/>
              </a:spcAft>
              <a:buSzPts val="2400"/>
              <a:buChar char="●"/>
            </a:pPr>
            <a:r>
              <a:rPr lang="en"/>
              <a:t>Anyone can create their own standards that reside in the “application” layer</a:t>
            </a:r>
            <a:endParaRPr/>
          </a:p>
          <a:p>
            <a:pPr marL="457200" marR="0" lvl="0" indent="-381000" algn="l" rtl="0">
              <a:lnSpc>
                <a:spcPct val="115000"/>
              </a:lnSpc>
              <a:spcBef>
                <a:spcPts val="0"/>
              </a:spcBef>
              <a:spcAft>
                <a:spcPts val="0"/>
              </a:spcAft>
              <a:buSzPts val="2400"/>
              <a:buChar char="●"/>
            </a:pPr>
            <a:r>
              <a:rPr lang="en"/>
              <a:t>Responsible for creating the payload of a </a:t>
            </a:r>
            <a:r>
              <a:rPr lang="en" b="1"/>
              <a:t>packet</a:t>
            </a:r>
            <a:endParaRPr b="1"/>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532520" y="4943520"/>
              <a:ext cx="10080" cy="14400"/>
            </p14:xfrm>
          </p:contentPart>
        </mc:Choice>
        <mc:Fallback>
          <p:pic>
            <p:nvPicPr>
              <p:cNvPr id="2" name="Ink 1"/>
              <p:cNvPicPr/>
              <p:nvPr/>
            </p:nvPicPr>
            <p:blipFill>
              <a:blip r:embed="rId4"/>
              <a:stretch>
                <a:fillRect/>
              </a:stretch>
            </p:blipFill>
            <p:spPr>
              <a:xfrm>
                <a:off x="1526040" y="4937040"/>
                <a:ext cx="21240" cy="2556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208"/>
        <p:cNvGrpSpPr/>
        <p:nvPr/>
      </p:nvGrpSpPr>
      <p:grpSpPr>
        <a:xfrm>
          <a:off x="0" y="0"/>
          <a:ext cx="0" cy="0"/>
          <a:chOff x="0" y="0"/>
          <a:chExt cx="0" cy="0"/>
        </a:xfrm>
      </p:grpSpPr>
      <p:sp>
        <p:nvSpPr>
          <p:cNvPr id="209" name="Google Shape;209;p30"/>
          <p:cNvSpPr txBox="1">
            <a:spLocks noGrp="1"/>
          </p:cNvSpPr>
          <p:nvPr>
            <p:ph type="body" idx="1"/>
          </p:nvPr>
        </p:nvSpPr>
        <p:spPr>
          <a:xfrm>
            <a:off x="311700" y="372500"/>
            <a:ext cx="8520600" cy="419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Find other application/network protocols besides HTTP, FTP, SMTP, DNS </a:t>
            </a: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06560" y="1632960"/>
              <a:ext cx="1600920" cy="2956320"/>
            </p14:xfrm>
          </p:contentPart>
        </mc:Choice>
        <mc:Fallback>
          <p:pic>
            <p:nvPicPr>
              <p:cNvPr id="2" name="Ink 1"/>
              <p:cNvPicPr/>
              <p:nvPr/>
            </p:nvPicPr>
            <p:blipFill>
              <a:blip r:embed="rId4"/>
              <a:stretch>
                <a:fillRect/>
              </a:stretch>
            </p:blipFill>
            <p:spPr>
              <a:xfrm>
                <a:off x="98640" y="1624680"/>
                <a:ext cx="1613880" cy="297288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Moves packets from host application to destination application</a:t>
            </a:r>
            <a:endParaRPr/>
          </a:p>
          <a:p>
            <a:pPr marL="457200" lvl="0" indent="-381000" rtl="0">
              <a:spcBef>
                <a:spcPts val="0"/>
              </a:spcBef>
              <a:spcAft>
                <a:spcPts val="0"/>
              </a:spcAft>
              <a:buSzPts val="2400"/>
              <a:buChar char="●"/>
            </a:pPr>
            <a:r>
              <a:rPr lang="en"/>
              <a:t>Transport layer packets referred to as </a:t>
            </a:r>
            <a:r>
              <a:rPr lang="en" b="1" i="1"/>
              <a:t>segments</a:t>
            </a:r>
            <a:endParaRPr b="1" i="1"/>
          </a:p>
          <a:p>
            <a:pPr marL="457200" lvl="0" indent="-381000" rtl="0">
              <a:spcBef>
                <a:spcPts val="0"/>
              </a:spcBef>
              <a:spcAft>
                <a:spcPts val="0"/>
              </a:spcAft>
              <a:buSzPts val="2400"/>
              <a:buChar char="●"/>
            </a:pPr>
            <a:r>
              <a:rPr lang="en"/>
              <a:t>Two transport protocols for the Internet</a:t>
            </a:r>
            <a:endParaRPr/>
          </a:p>
          <a:p>
            <a:pPr marL="914400" lvl="1" indent="-355600" rtl="0">
              <a:spcBef>
                <a:spcPts val="0"/>
              </a:spcBef>
              <a:spcAft>
                <a:spcPts val="0"/>
              </a:spcAft>
              <a:buSzPts val="2000"/>
              <a:buChar char="○"/>
            </a:pPr>
            <a:r>
              <a:rPr lang="en"/>
              <a:t>UDP: connectionless service, no reliability, flow/congestion control</a:t>
            </a:r>
            <a:endParaRPr/>
          </a:p>
          <a:p>
            <a:pPr marL="914400" lvl="1" indent="-355600" rtl="0">
              <a:spcBef>
                <a:spcPts val="0"/>
              </a:spcBef>
              <a:spcAft>
                <a:spcPts val="0"/>
              </a:spcAft>
              <a:buSzPts val="2000"/>
              <a:buChar char="○"/>
            </a:pPr>
            <a:r>
              <a:rPr lang="en"/>
              <a:t>TCP: connection-oriented service, guarantees packets will be delivered correctly, handles flow/congestion control</a:t>
            </a:r>
            <a:endParaRPr/>
          </a:p>
          <a:p>
            <a:pPr marL="457200" lvl="0" indent="-381000" rtl="0">
              <a:spcBef>
                <a:spcPts val="0"/>
              </a:spcBef>
              <a:spcAft>
                <a:spcPts val="0"/>
              </a:spcAft>
              <a:buSzPts val="2400"/>
              <a:buChar char="●"/>
            </a:pPr>
            <a:r>
              <a:rPr lang="en"/>
              <a:t>Transport layer is where many essential services are implemented</a:t>
            </a:r>
            <a:endParaRPr/>
          </a:p>
        </p:txBody>
      </p:sp>
      <p:sp>
        <p:nvSpPr>
          <p:cNvPr id="215" name="Google Shape;215;p31"/>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Transport Layer</a:t>
            </a: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877480" y="1374120"/>
              <a:ext cx="136800" cy="3688560"/>
            </p14:xfrm>
          </p:contentPart>
        </mc:Choice>
        <mc:Fallback>
          <p:pic>
            <p:nvPicPr>
              <p:cNvPr id="2" name="Ink 1"/>
              <p:cNvPicPr/>
              <p:nvPr/>
            </p:nvPicPr>
            <p:blipFill>
              <a:blip r:embed="rId4"/>
              <a:stretch>
                <a:fillRect/>
              </a:stretch>
            </p:blipFill>
            <p:spPr>
              <a:xfrm>
                <a:off x="2870640" y="1367280"/>
                <a:ext cx="147240" cy="369900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Transport Services</a:t>
            </a:r>
            <a:endParaRPr/>
          </a:p>
        </p:txBody>
      </p:sp>
      <p:sp>
        <p:nvSpPr>
          <p:cNvPr id="221" name="Google Shape;221;p32"/>
          <p:cNvSpPr txBox="1">
            <a:spLocks noGrp="1"/>
          </p:cNvSpPr>
          <p:nvPr>
            <p:ph type="body" idx="1"/>
          </p:nvPr>
        </p:nvSpPr>
        <p:spPr>
          <a:xfrm>
            <a:off x="311700" y="1152475"/>
            <a:ext cx="85998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Four major classes of services that </a:t>
            </a:r>
            <a:r>
              <a:rPr lang="en" i="1"/>
              <a:t>can</a:t>
            </a:r>
            <a:r>
              <a:rPr lang="en"/>
              <a:t> be offered</a:t>
            </a:r>
            <a:endParaRPr/>
          </a:p>
          <a:p>
            <a:pPr marL="914400" lvl="1" indent="-355600" rtl="0">
              <a:spcBef>
                <a:spcPts val="0"/>
              </a:spcBef>
              <a:spcAft>
                <a:spcPts val="0"/>
              </a:spcAft>
              <a:buSzPts val="2000"/>
              <a:buChar char="○"/>
            </a:pPr>
            <a:r>
              <a:rPr lang="en"/>
              <a:t>Reliable data transfer</a:t>
            </a:r>
            <a:endParaRPr/>
          </a:p>
          <a:p>
            <a:pPr marL="914400" lvl="1" indent="-355600" rtl="0">
              <a:spcBef>
                <a:spcPts val="0"/>
              </a:spcBef>
              <a:spcAft>
                <a:spcPts val="0"/>
              </a:spcAft>
              <a:buSzPts val="2000"/>
              <a:buChar char="○"/>
            </a:pPr>
            <a:r>
              <a:rPr lang="en"/>
              <a:t>Throughput</a:t>
            </a:r>
            <a:endParaRPr/>
          </a:p>
          <a:p>
            <a:pPr marL="914400" lvl="1" indent="-355600" rtl="0">
              <a:spcBef>
                <a:spcPts val="0"/>
              </a:spcBef>
              <a:spcAft>
                <a:spcPts val="0"/>
              </a:spcAft>
              <a:buSzPts val="2000"/>
              <a:buChar char="○"/>
            </a:pPr>
            <a:r>
              <a:rPr lang="en"/>
              <a:t>Timing</a:t>
            </a:r>
            <a:endParaRPr/>
          </a:p>
          <a:p>
            <a:pPr marL="914400" lvl="1" indent="-355600" rtl="0">
              <a:spcBef>
                <a:spcPts val="0"/>
              </a:spcBef>
              <a:spcAft>
                <a:spcPts val="0"/>
              </a:spcAft>
              <a:buSzPts val="2000"/>
              <a:buChar char="○"/>
            </a:pPr>
            <a:r>
              <a:rPr lang="en"/>
              <a:t>Security</a:t>
            </a:r>
            <a:endParaRPr/>
          </a:p>
          <a:p>
            <a:pPr marL="457200" marR="0" lvl="0" indent="-381000" algn="l" rtl="0">
              <a:lnSpc>
                <a:spcPct val="115000"/>
              </a:lnSpc>
              <a:spcBef>
                <a:spcPts val="0"/>
              </a:spcBef>
              <a:spcAft>
                <a:spcPts val="0"/>
              </a:spcAft>
              <a:buClr>
                <a:srgbClr val="000000"/>
              </a:buClr>
              <a:buSzPts val="2400"/>
              <a:buFont typeface="Proxima Nova"/>
              <a:buChar char="●"/>
            </a:pPr>
            <a:r>
              <a:rPr lang="en"/>
              <a:t>Important to remember: we’re focusing on the Internet, one specific type of network that can be implemented</a:t>
            </a:r>
            <a:endParaRPr/>
          </a:p>
          <a:p>
            <a:pPr marL="914400" lvl="1" indent="-355600">
              <a:spcBef>
                <a:spcPts val="0"/>
              </a:spcBef>
              <a:spcAft>
                <a:spcPts val="0"/>
              </a:spcAft>
              <a:buSzPts val="2000"/>
              <a:buChar char="○"/>
            </a:pPr>
            <a:r>
              <a:rPr lang="en"/>
              <a:t>The Internet’s transport layer does not implement all of these services</a:t>
            </a: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408400" y="1635480"/>
              <a:ext cx="1625400" cy="1294200"/>
            </p14:xfrm>
          </p:contentPart>
        </mc:Choice>
        <mc:Fallback>
          <p:pic>
            <p:nvPicPr>
              <p:cNvPr id="2" name="Ink 1"/>
              <p:cNvPicPr/>
              <p:nvPr/>
            </p:nvPicPr>
            <p:blipFill>
              <a:blip r:embed="rId4"/>
              <a:stretch>
                <a:fillRect/>
              </a:stretch>
            </p:blipFill>
            <p:spPr>
              <a:xfrm>
                <a:off x="2403720" y="1630440"/>
                <a:ext cx="1635120" cy="130572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311700" y="243575"/>
            <a:ext cx="8520600" cy="4325400"/>
          </a:xfrm>
          <a:prstGeom prst="rect">
            <a:avLst/>
          </a:prstGeom>
        </p:spPr>
        <p:txBody>
          <a:bodyPr spcFirstLastPara="1" wrap="square" lIns="91425" tIns="91425" rIns="91425" bIns="91425" anchor="t" anchorCtr="0">
            <a:noAutofit/>
          </a:bodyPr>
          <a:lstStyle/>
          <a:p>
            <a:pPr marL="0" lvl="0" indent="0" rtl="0">
              <a:spcBef>
                <a:spcPts val="900"/>
              </a:spcBef>
              <a:spcAft>
                <a:spcPts val="0"/>
              </a:spcAft>
              <a:buNone/>
            </a:pPr>
            <a:r>
              <a:rPr lang="en" sz="1600" b="1">
                <a:solidFill>
                  <a:srgbClr val="2D3B45"/>
                </a:solidFill>
                <a:latin typeface="Helvetica Neue"/>
                <a:ea typeface="Helvetica Neue"/>
                <a:cs typeface="Helvetica Neue"/>
                <a:sym typeface="Helvetica Neue"/>
              </a:rPr>
              <a:t>R16:</a:t>
            </a:r>
            <a:r>
              <a:rPr lang="en" sz="1600">
                <a:solidFill>
                  <a:srgbClr val="2D3B45"/>
                </a:solidFill>
                <a:latin typeface="Helvetica Neue"/>
                <a:ea typeface="Helvetica Neue"/>
                <a:cs typeface="Helvetica Neue"/>
                <a:sym typeface="Helvetica Neue"/>
              </a:rPr>
              <a:t> Consider sending a packet from a source host to a destination host over a fixed route. List the delay components in the end-to-end delay. Which of these delays are constant and which are variable?</a:t>
            </a:r>
            <a:endParaRPr sz="1600">
              <a:solidFill>
                <a:srgbClr val="2D3B45"/>
              </a:solidFill>
              <a:latin typeface="Helvetica Neue"/>
              <a:ea typeface="Helvetica Neue"/>
              <a:cs typeface="Helvetica Neue"/>
              <a:sym typeface="Helvetica Neue"/>
            </a:endParaRPr>
          </a:p>
          <a:p>
            <a:pPr marL="0" lvl="0" indent="0" rtl="0">
              <a:spcBef>
                <a:spcPts val="900"/>
              </a:spcBef>
              <a:spcAft>
                <a:spcPts val="0"/>
              </a:spcAft>
              <a:buNone/>
            </a:pPr>
            <a:r>
              <a:rPr lang="en" sz="1600" b="1">
                <a:solidFill>
                  <a:srgbClr val="2D3B45"/>
                </a:solidFill>
                <a:latin typeface="Helvetica Neue"/>
                <a:ea typeface="Helvetica Neue"/>
                <a:cs typeface="Helvetica Neue"/>
                <a:sym typeface="Helvetica Neue"/>
              </a:rPr>
              <a:t>R18:</a:t>
            </a:r>
            <a:r>
              <a:rPr lang="en" sz="1600">
                <a:solidFill>
                  <a:srgbClr val="2D3B45"/>
                </a:solidFill>
                <a:latin typeface="Helvetica Neue"/>
                <a:ea typeface="Helvetica Neue"/>
                <a:cs typeface="Helvetica Neue"/>
                <a:sym typeface="Helvetica Neue"/>
              </a:rPr>
              <a:t> How long does it take a packet of length 1,000 bytes to propagate over a link of distance 2,500 km, propagation speed 2.5 *10^8 m/s, and a transmission rate of 2 Mbps? More generally, how long does it take a packet of length L to propagate over a  link of distance d, propagation speed s, and transmission rate R bps? Does this delay depend on packet length? Does this delay depending on transmission rate?</a:t>
            </a:r>
            <a:endParaRPr sz="1600">
              <a:solidFill>
                <a:srgbClr val="2D3B45"/>
              </a:solidFill>
              <a:latin typeface="Helvetica Neue"/>
              <a:ea typeface="Helvetica Neue"/>
              <a:cs typeface="Helvetica Neue"/>
              <a:sym typeface="Helvetica Neue"/>
            </a:endParaRPr>
          </a:p>
          <a:p>
            <a:pPr marL="0" lvl="0" indent="0" rtl="0">
              <a:spcBef>
                <a:spcPts val="900"/>
              </a:spcBef>
              <a:spcAft>
                <a:spcPts val="0"/>
              </a:spcAft>
              <a:buNone/>
            </a:pPr>
            <a:r>
              <a:rPr lang="en" sz="1600" b="1">
                <a:solidFill>
                  <a:srgbClr val="2D3B45"/>
                </a:solidFill>
                <a:latin typeface="Helvetica Neue"/>
                <a:ea typeface="Helvetica Neue"/>
                <a:cs typeface="Helvetica Neue"/>
                <a:sym typeface="Helvetica Neue"/>
              </a:rPr>
              <a:t>R19:</a:t>
            </a:r>
            <a:r>
              <a:rPr lang="en" sz="1600">
                <a:solidFill>
                  <a:srgbClr val="2D3B45"/>
                </a:solidFill>
                <a:latin typeface="Helvetica Neue"/>
                <a:ea typeface="Helvetica Neue"/>
                <a:cs typeface="Helvetica Neue"/>
                <a:sym typeface="Helvetica Neue"/>
              </a:rPr>
              <a:t> Suppose Host A wants to send a large file to Host B. The path from Host A to Host B has three links, of rates R1 = 500 kbps, R2 = 2 Mbps, and R3 = 1 Mbps</a:t>
            </a:r>
            <a:endParaRPr sz="1600">
              <a:solidFill>
                <a:srgbClr val="2D3B45"/>
              </a:solidFill>
              <a:latin typeface="Helvetica Neue"/>
              <a:ea typeface="Helvetica Neue"/>
              <a:cs typeface="Helvetica Neue"/>
              <a:sym typeface="Helvetica Neue"/>
            </a:endParaRPr>
          </a:p>
          <a:p>
            <a:pPr marL="0" lvl="0" indent="0" rtl="0">
              <a:spcBef>
                <a:spcPts val="900"/>
              </a:spcBef>
              <a:spcAft>
                <a:spcPts val="0"/>
              </a:spcAft>
              <a:buNone/>
            </a:pPr>
            <a:r>
              <a:rPr lang="en" sz="1600">
                <a:solidFill>
                  <a:srgbClr val="2D3B45"/>
                </a:solidFill>
                <a:latin typeface="Helvetica Neue"/>
                <a:ea typeface="Helvetica Neue"/>
                <a:cs typeface="Helvetica Neue"/>
                <a:sym typeface="Helvetica Neue"/>
              </a:rPr>
              <a:t>         a) Assuming no other traffic in the network, what is the throughput for the file transfer?</a:t>
            </a:r>
            <a:endParaRPr sz="1600">
              <a:solidFill>
                <a:srgbClr val="2D3B45"/>
              </a:solidFill>
              <a:latin typeface="Helvetica Neue"/>
              <a:ea typeface="Helvetica Neue"/>
              <a:cs typeface="Helvetica Neue"/>
              <a:sym typeface="Helvetica Neue"/>
            </a:endParaRPr>
          </a:p>
          <a:p>
            <a:pPr marL="0" lvl="0" indent="0" rtl="0">
              <a:spcBef>
                <a:spcPts val="900"/>
              </a:spcBef>
              <a:spcAft>
                <a:spcPts val="0"/>
              </a:spcAft>
              <a:buNone/>
            </a:pPr>
            <a:r>
              <a:rPr lang="en" sz="1600">
                <a:solidFill>
                  <a:srgbClr val="2D3B45"/>
                </a:solidFill>
                <a:latin typeface="Helvetica Neue"/>
                <a:ea typeface="Helvetica Neue"/>
                <a:cs typeface="Helvetica Neue"/>
                <a:sym typeface="Helvetica Neue"/>
              </a:rPr>
              <a:t>         b) Suppose the file is 4 million bytes. Dividing the file size by the throughput, roughly how long will it take to transfer the file to Host B?</a:t>
            </a:r>
            <a:endParaRPr sz="1600">
              <a:solidFill>
                <a:srgbClr val="2D3B45"/>
              </a:solidFill>
              <a:latin typeface="Helvetica Neue"/>
              <a:ea typeface="Helvetica Neue"/>
              <a:cs typeface="Helvetica Neue"/>
              <a:sym typeface="Helvetica Neue"/>
            </a:endParaRPr>
          </a:p>
          <a:p>
            <a:pPr marL="0" lvl="0" indent="0" rtl="0">
              <a:spcBef>
                <a:spcPts val="900"/>
              </a:spcBef>
              <a:spcAft>
                <a:spcPts val="900"/>
              </a:spcAft>
              <a:buNone/>
            </a:pPr>
            <a:r>
              <a:rPr lang="en" sz="1600">
                <a:solidFill>
                  <a:srgbClr val="2D3B45"/>
                </a:solidFill>
                <a:latin typeface="Helvetica Neue"/>
                <a:ea typeface="Helvetica Neue"/>
                <a:cs typeface="Helvetica Neue"/>
                <a:sym typeface="Helvetica Neue"/>
              </a:rPr>
              <a:t>         c) Repeat a) and b), but now with R2 reduced to 100 kbps</a:t>
            </a:r>
            <a:endParaRPr sz="16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Reliable Data Transfer Services</a:t>
            </a:r>
            <a:endParaRPr/>
          </a:p>
        </p:txBody>
      </p:sp>
      <p:sp>
        <p:nvSpPr>
          <p:cNvPr id="227" name="Google Shape;22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Packets can get lost when crossing a link</a:t>
            </a:r>
            <a:endParaRPr/>
          </a:p>
          <a:p>
            <a:pPr marL="914400" lvl="1" indent="-355600" rtl="0">
              <a:spcBef>
                <a:spcPts val="0"/>
              </a:spcBef>
              <a:spcAft>
                <a:spcPts val="0"/>
              </a:spcAft>
              <a:buSzPts val="2000"/>
              <a:buChar char="○"/>
            </a:pPr>
            <a:r>
              <a:rPr lang="en"/>
              <a:t>Queue overflow leads to dropped packets</a:t>
            </a:r>
            <a:endParaRPr/>
          </a:p>
          <a:p>
            <a:pPr marL="914400" lvl="1" indent="-355600" rtl="0">
              <a:spcBef>
                <a:spcPts val="0"/>
              </a:spcBef>
              <a:spcAft>
                <a:spcPts val="0"/>
              </a:spcAft>
              <a:buSzPts val="2000"/>
              <a:buChar char="○"/>
            </a:pPr>
            <a:r>
              <a:rPr lang="en"/>
              <a:t>Bits get corrupted due to interference/noise</a:t>
            </a:r>
            <a:endParaRPr/>
          </a:p>
          <a:p>
            <a:pPr marL="457200" lvl="0" indent="-381000" rtl="0">
              <a:spcBef>
                <a:spcPts val="0"/>
              </a:spcBef>
              <a:spcAft>
                <a:spcPts val="0"/>
              </a:spcAft>
              <a:buSzPts val="2400"/>
              <a:buChar char="●"/>
            </a:pPr>
            <a:r>
              <a:rPr lang="en"/>
              <a:t>This is OK for some applications (e.g. streaming video), but devastating for others (e.g. financial applications, email)</a:t>
            </a:r>
            <a:endParaRPr/>
          </a:p>
          <a:p>
            <a:pPr marL="457200" lvl="0" indent="-381000">
              <a:spcBef>
                <a:spcPts val="0"/>
              </a:spcBef>
              <a:spcAft>
                <a:spcPts val="0"/>
              </a:spcAft>
              <a:buSzPts val="2400"/>
              <a:buChar char="●"/>
            </a:pPr>
            <a:r>
              <a:rPr lang="en"/>
              <a:t>Reliable data transfer guarantees packets will be delivered successfully (or you’ll know if they weren’t)</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Throughput Services</a:t>
            </a:r>
            <a:endParaRPr/>
          </a:p>
        </p:txBody>
      </p:sp>
      <p:sp>
        <p:nvSpPr>
          <p:cNvPr id="233" name="Google Shape;23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Some applications need a guaranteed amount of throughput to be useful (e.g. VoIP application)</a:t>
            </a:r>
            <a:endParaRPr/>
          </a:p>
          <a:p>
            <a:pPr marL="914400" lvl="1" indent="-355600" rtl="0">
              <a:spcBef>
                <a:spcPts val="0"/>
              </a:spcBef>
              <a:spcAft>
                <a:spcPts val="0"/>
              </a:spcAft>
              <a:buSzPts val="2000"/>
              <a:buChar char="○"/>
            </a:pPr>
            <a:r>
              <a:rPr lang="en"/>
              <a:t>Beneficial if this throughput could be guaranteed, (similar to a circuit switched network)</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Timing Services</a:t>
            </a:r>
            <a:endParaRPr/>
          </a:p>
        </p:txBody>
      </p:sp>
      <p:sp>
        <p:nvSpPr>
          <p:cNvPr id="239" name="Google Shape;23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Other applications would benefit from guarantees about how long it will take to deliver a packet (e.g. multiplayer video games)</a:t>
            </a:r>
            <a:endParaRPr/>
          </a:p>
          <a:p>
            <a:pPr marL="914400" lvl="1" indent="-355600" rtl="0">
              <a:spcBef>
                <a:spcPts val="0"/>
              </a:spcBef>
              <a:spcAft>
                <a:spcPts val="0"/>
              </a:spcAft>
              <a:buSzPts val="2000"/>
              <a:buChar char="○"/>
            </a:pPr>
            <a:r>
              <a:rPr lang="en"/>
              <a:t>Timing services would attempt to ensure delivery within the specified window</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Security Services</a:t>
            </a:r>
            <a:endParaRPr/>
          </a:p>
        </p:txBody>
      </p:sp>
      <p:sp>
        <p:nvSpPr>
          <p:cNvPr id="245" name="Google Shape;245;p36"/>
          <p:cNvSpPr txBox="1">
            <a:spLocks noGrp="1"/>
          </p:cNvSpPr>
          <p:nvPr>
            <p:ph type="body" idx="1"/>
          </p:nvPr>
        </p:nvSpPr>
        <p:spPr>
          <a:xfrm>
            <a:off x="311700" y="1152475"/>
            <a:ext cx="86070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Many different possible security services</a:t>
            </a:r>
            <a:endParaRPr/>
          </a:p>
          <a:p>
            <a:pPr marL="914400" lvl="1" indent="-355600" rtl="0">
              <a:spcBef>
                <a:spcPts val="0"/>
              </a:spcBef>
              <a:spcAft>
                <a:spcPts val="0"/>
              </a:spcAft>
              <a:buSzPts val="2000"/>
              <a:buChar char="○"/>
            </a:pPr>
            <a:r>
              <a:rPr lang="en"/>
              <a:t>Encrypt the data stream, ensure no one can read it except recipient</a:t>
            </a:r>
            <a:endParaRPr/>
          </a:p>
          <a:p>
            <a:pPr marL="914400" lvl="1" indent="-355600" rtl="0">
              <a:spcBef>
                <a:spcPts val="0"/>
              </a:spcBef>
              <a:spcAft>
                <a:spcPts val="0"/>
              </a:spcAft>
              <a:buSzPts val="2000"/>
              <a:buChar char="○"/>
            </a:pPr>
            <a:r>
              <a:rPr lang="en"/>
              <a:t>Ensure data integrity, no one has tampered with the data</a:t>
            </a:r>
            <a:endParaRPr/>
          </a:p>
          <a:p>
            <a:pPr marL="914400" lvl="1" indent="-355600">
              <a:spcBef>
                <a:spcPts val="0"/>
              </a:spcBef>
              <a:spcAft>
                <a:spcPts val="0"/>
              </a:spcAft>
              <a:buSzPts val="2000"/>
              <a:buChar char="○"/>
            </a:pPr>
            <a:r>
              <a:rPr lang="en"/>
              <a:t>Authenticate the end-point, make sure the recipient is who you think they are</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TCP Service</a:t>
            </a:r>
            <a:endParaRPr/>
          </a:p>
        </p:txBody>
      </p:sp>
      <p:sp>
        <p:nvSpPr>
          <p:cNvPr id="251" name="Google Shape;25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TCP includes a reliable transfer service, can include security features with SSL</a:t>
            </a:r>
            <a:endParaRPr/>
          </a:p>
          <a:p>
            <a:pPr marL="457200" lvl="0" indent="-381000">
              <a:spcBef>
                <a:spcPts val="0"/>
              </a:spcBef>
              <a:spcAft>
                <a:spcPts val="0"/>
              </a:spcAft>
              <a:buSzPts val="2400"/>
              <a:buChar char="●"/>
            </a:pPr>
            <a:r>
              <a:rPr lang="en"/>
              <a:t>Also provides basic error checking, congestion control mechanism, flow control </a:t>
            </a: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489880" y="3777840"/>
              <a:ext cx="360" cy="360"/>
            </p14:xfrm>
          </p:contentPart>
        </mc:Choice>
        <mc:Fallback>
          <p:pic>
            <p:nvPicPr>
              <p:cNvPr id="2" name="Ink 1"/>
              <p:cNvPicPr/>
              <p:nvPr/>
            </p:nvPicPr>
            <p:blipFill>
              <a:blip r:embed="rId4"/>
              <a:stretch>
                <a:fillRect/>
              </a:stretch>
            </p:blipFill>
            <p:spPr>
              <a:xfrm>
                <a:off x="8484480" y="3772440"/>
                <a:ext cx="11160" cy="1116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UDP only provides basic error checking, no other guarantees</a:t>
            </a:r>
            <a:endParaRPr/>
          </a:p>
          <a:p>
            <a:pPr marL="457200" lvl="0" indent="-381000">
              <a:spcBef>
                <a:spcPts val="0"/>
              </a:spcBef>
              <a:spcAft>
                <a:spcPts val="0"/>
              </a:spcAft>
              <a:buSzPts val="2400"/>
              <a:buChar char="●"/>
            </a:pPr>
            <a:r>
              <a:rPr lang="en"/>
              <a:t>Faster (ignoring congestion), more lightweight than TCP</a:t>
            </a:r>
            <a:endParaRPr/>
          </a:p>
        </p:txBody>
      </p:sp>
      <p:sp>
        <p:nvSpPr>
          <p:cNvPr id="257" name="Google Shape;257;p38"/>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UDP Service</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39"/>
          <p:cNvPicPr preferRelativeResize="0"/>
          <p:nvPr/>
        </p:nvPicPr>
        <p:blipFill rotWithShape="1">
          <a:blip r:embed="rId3">
            <a:alphaModFix/>
          </a:blip>
          <a:srcRect l="4307" t="34222" r="50252" b="14576"/>
          <a:stretch/>
        </p:blipFill>
        <p:spPr>
          <a:xfrm>
            <a:off x="155850" y="1891254"/>
            <a:ext cx="8832298" cy="2817197"/>
          </a:xfrm>
          <a:prstGeom prst="rect">
            <a:avLst/>
          </a:prstGeom>
          <a:noFill/>
          <a:ln>
            <a:noFill/>
          </a:ln>
        </p:spPr>
      </p:pic>
      <p:pic>
        <p:nvPicPr>
          <p:cNvPr id="263" name="Google Shape;263;p39"/>
          <p:cNvPicPr preferRelativeResize="0"/>
          <p:nvPr/>
        </p:nvPicPr>
        <p:blipFill rotWithShape="1">
          <a:blip r:embed="rId4">
            <a:alphaModFix/>
          </a:blip>
          <a:srcRect l="4472" t="31333" r="50172" b="45180"/>
          <a:stretch/>
        </p:blipFill>
        <p:spPr>
          <a:xfrm>
            <a:off x="200575" y="261925"/>
            <a:ext cx="8787571" cy="12880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0"/>
          <p:cNvPicPr preferRelativeResize="0"/>
          <p:nvPr/>
        </p:nvPicPr>
        <p:blipFill rotWithShape="1">
          <a:blip r:embed="rId3">
            <a:alphaModFix/>
          </a:blip>
          <a:srcRect l="7757" t="15099" r="57393" b="9893"/>
          <a:stretch/>
        </p:blipFill>
        <p:spPr>
          <a:xfrm>
            <a:off x="569138" y="132800"/>
            <a:ext cx="8005728" cy="4877899"/>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272"/>
        <p:cNvGrpSpPr/>
        <p:nvPr/>
      </p:nvGrpSpPr>
      <p:grpSpPr>
        <a:xfrm>
          <a:off x="0" y="0"/>
          <a:ext cx="0" cy="0"/>
          <a:chOff x="0" y="0"/>
          <a:chExt cx="0" cy="0"/>
        </a:xfrm>
      </p:grpSpPr>
      <p:sp>
        <p:nvSpPr>
          <p:cNvPr id="273" name="Google Shape;273;p41"/>
          <p:cNvSpPr txBox="1">
            <a:spLocks noGrp="1"/>
          </p:cNvSpPr>
          <p:nvPr>
            <p:ph type="body" idx="1"/>
          </p:nvPr>
        </p:nvSpPr>
        <p:spPr>
          <a:xfrm>
            <a:off x="311700" y="262850"/>
            <a:ext cx="8520600" cy="43059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What is a network port, and why is it important?</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Network Layer</a:t>
            </a:r>
            <a:endParaRPr/>
          </a:p>
        </p:txBody>
      </p:sp>
      <p:sp>
        <p:nvSpPr>
          <p:cNvPr id="279" name="Google Shape;279;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Routes segments from their source to their destination</a:t>
            </a:r>
            <a:endParaRPr/>
          </a:p>
          <a:p>
            <a:pPr marL="457200" lvl="0" indent="-381000" rtl="0">
              <a:spcBef>
                <a:spcPts val="0"/>
              </a:spcBef>
              <a:spcAft>
                <a:spcPts val="0"/>
              </a:spcAft>
              <a:buSzPts val="2400"/>
              <a:buChar char="●"/>
            </a:pPr>
            <a:r>
              <a:rPr lang="en"/>
              <a:t>Network layer packets referred to as </a:t>
            </a:r>
            <a:r>
              <a:rPr lang="en" b="1" i="1"/>
              <a:t>datagrams</a:t>
            </a:r>
            <a:endParaRPr b="1" i="1"/>
          </a:p>
          <a:p>
            <a:pPr marL="457200" lvl="0" indent="-381000" rtl="0">
              <a:spcBef>
                <a:spcPts val="0"/>
              </a:spcBef>
              <a:spcAft>
                <a:spcPts val="0"/>
              </a:spcAft>
              <a:buSzPts val="2400"/>
              <a:buChar char="●"/>
            </a:pPr>
            <a:r>
              <a:rPr lang="en"/>
              <a:t>Two major functions</a:t>
            </a:r>
            <a:endParaRPr/>
          </a:p>
          <a:p>
            <a:pPr marL="914400" lvl="1" indent="-355600" rtl="0">
              <a:spcBef>
                <a:spcPts val="0"/>
              </a:spcBef>
              <a:spcAft>
                <a:spcPts val="0"/>
              </a:spcAft>
              <a:buSzPts val="2000"/>
              <a:buChar char="○"/>
            </a:pPr>
            <a:r>
              <a:rPr lang="en"/>
              <a:t>Routing</a:t>
            </a:r>
            <a:endParaRPr/>
          </a:p>
          <a:p>
            <a:pPr marL="914400" lvl="1" indent="-355600" rtl="0">
              <a:spcBef>
                <a:spcPts val="0"/>
              </a:spcBef>
              <a:spcAft>
                <a:spcPts val="0"/>
              </a:spcAft>
              <a:buSzPts val="2000"/>
              <a:buChar char="○"/>
            </a:pPr>
            <a:r>
              <a:rPr lang="en"/>
              <a:t>Forwarding</a:t>
            </a: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343320" y="3033000"/>
              <a:ext cx="1995840" cy="597600"/>
            </p14:xfrm>
          </p:contentPart>
        </mc:Choice>
        <mc:Fallback>
          <p:pic>
            <p:nvPicPr>
              <p:cNvPr id="2" name="Ink 1"/>
              <p:cNvPicPr/>
              <p:nvPr/>
            </p:nvPicPr>
            <p:blipFill>
              <a:blip r:embed="rId4"/>
              <a:stretch>
                <a:fillRect/>
              </a:stretch>
            </p:blipFill>
            <p:spPr>
              <a:xfrm>
                <a:off x="3336480" y="3024360"/>
                <a:ext cx="2008440" cy="61128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311700" y="243575"/>
            <a:ext cx="8520600" cy="4325400"/>
          </a:xfrm>
          <a:prstGeom prst="rect">
            <a:avLst/>
          </a:prstGeom>
        </p:spPr>
        <p:txBody>
          <a:bodyPr spcFirstLastPara="1" wrap="square" lIns="91425" tIns="91425" rIns="91425" bIns="91425" anchor="t" anchorCtr="0">
            <a:noAutofit/>
          </a:bodyPr>
          <a:lstStyle/>
          <a:p>
            <a:pPr marL="0" lvl="0" indent="0" rtl="0">
              <a:spcBef>
                <a:spcPts val="900"/>
              </a:spcBef>
              <a:spcAft>
                <a:spcPts val="0"/>
              </a:spcAft>
              <a:buNone/>
            </a:pPr>
            <a:r>
              <a:rPr lang="en" sz="1400" b="1">
                <a:solidFill>
                  <a:srgbClr val="2D3B45"/>
                </a:solidFill>
                <a:latin typeface="Helvetica Neue"/>
                <a:ea typeface="Helvetica Neue"/>
                <a:cs typeface="Helvetica Neue"/>
                <a:sym typeface="Helvetica Neue"/>
              </a:rPr>
              <a:t>P6: </a:t>
            </a:r>
            <a:r>
              <a:rPr lang="en" sz="1400">
                <a:solidFill>
                  <a:srgbClr val="2D3B45"/>
                </a:solidFill>
                <a:latin typeface="Helvetica Neue"/>
                <a:ea typeface="Helvetica Neue"/>
                <a:cs typeface="Helvetica Neue"/>
                <a:sym typeface="Helvetica Neue"/>
              </a:rPr>
              <a:t>This elementary problem begins to explore propagation delay and transmission delay, two central concepts in data networking. Consider two hosts, A and B, connected by a single link of rate R bps. Suppose that the two hosts are separated by m meters, and suppose the propagation speed along the link is s meters/sec. Host A is to send a packet of size L bits to Host B.</a:t>
            </a:r>
            <a:endParaRPr sz="1400">
              <a:solidFill>
                <a:srgbClr val="2D3B45"/>
              </a:solidFill>
              <a:latin typeface="Helvetica Neue"/>
              <a:ea typeface="Helvetica Neue"/>
              <a:cs typeface="Helvetica Neue"/>
              <a:sym typeface="Helvetica Neue"/>
            </a:endParaRPr>
          </a:p>
          <a:p>
            <a:pPr marL="0" lvl="0" indent="0" rtl="0">
              <a:spcBef>
                <a:spcPts val="900"/>
              </a:spcBef>
              <a:spcAft>
                <a:spcPts val="0"/>
              </a:spcAft>
              <a:buNone/>
            </a:pPr>
            <a:r>
              <a:rPr lang="en" sz="1400">
                <a:solidFill>
                  <a:srgbClr val="2D3B45"/>
                </a:solidFill>
                <a:latin typeface="Helvetica Neue"/>
                <a:ea typeface="Helvetica Neue"/>
                <a:cs typeface="Helvetica Neue"/>
                <a:sym typeface="Helvetica Neue"/>
              </a:rPr>
              <a:t>         a) Express the propagation delay, d_prop in terms of m and s.</a:t>
            </a:r>
            <a:endParaRPr sz="1400">
              <a:solidFill>
                <a:srgbClr val="2D3B45"/>
              </a:solidFill>
              <a:latin typeface="Helvetica Neue"/>
              <a:ea typeface="Helvetica Neue"/>
              <a:cs typeface="Helvetica Neue"/>
              <a:sym typeface="Helvetica Neue"/>
            </a:endParaRPr>
          </a:p>
          <a:p>
            <a:pPr marL="0" lvl="0" indent="0" rtl="0">
              <a:spcBef>
                <a:spcPts val="900"/>
              </a:spcBef>
              <a:spcAft>
                <a:spcPts val="0"/>
              </a:spcAft>
              <a:buNone/>
            </a:pPr>
            <a:r>
              <a:rPr lang="en" sz="1400">
                <a:solidFill>
                  <a:srgbClr val="2D3B45"/>
                </a:solidFill>
                <a:latin typeface="Helvetica Neue"/>
                <a:ea typeface="Helvetica Neue"/>
                <a:cs typeface="Helvetica Neue"/>
                <a:sym typeface="Helvetica Neue"/>
              </a:rPr>
              <a:t>         b) Determine the transmission time of the packet d_trans in terms of L and R.</a:t>
            </a:r>
            <a:endParaRPr sz="1400">
              <a:solidFill>
                <a:srgbClr val="2D3B45"/>
              </a:solidFill>
              <a:latin typeface="Helvetica Neue"/>
              <a:ea typeface="Helvetica Neue"/>
              <a:cs typeface="Helvetica Neue"/>
              <a:sym typeface="Helvetica Neue"/>
            </a:endParaRPr>
          </a:p>
          <a:p>
            <a:pPr marL="0" lvl="0" indent="0" rtl="0">
              <a:spcBef>
                <a:spcPts val="900"/>
              </a:spcBef>
              <a:spcAft>
                <a:spcPts val="0"/>
              </a:spcAft>
              <a:buNone/>
            </a:pPr>
            <a:r>
              <a:rPr lang="en" sz="1400">
                <a:solidFill>
                  <a:srgbClr val="2D3B45"/>
                </a:solidFill>
                <a:latin typeface="Helvetica Neue"/>
                <a:ea typeface="Helvetica Neue"/>
                <a:cs typeface="Helvetica Neue"/>
                <a:sym typeface="Helvetica Neue"/>
              </a:rPr>
              <a:t>         c) Ignoring processing and queuing delays, obtain an expression for the end-to-end delay</a:t>
            </a:r>
            <a:endParaRPr sz="1400">
              <a:solidFill>
                <a:srgbClr val="2D3B45"/>
              </a:solidFill>
              <a:latin typeface="Helvetica Neue"/>
              <a:ea typeface="Helvetica Neue"/>
              <a:cs typeface="Helvetica Neue"/>
              <a:sym typeface="Helvetica Neue"/>
            </a:endParaRPr>
          </a:p>
          <a:p>
            <a:pPr marL="0" lvl="0" indent="0" rtl="0">
              <a:spcBef>
                <a:spcPts val="900"/>
              </a:spcBef>
              <a:spcAft>
                <a:spcPts val="0"/>
              </a:spcAft>
              <a:buNone/>
            </a:pPr>
            <a:r>
              <a:rPr lang="en" sz="1400">
                <a:solidFill>
                  <a:srgbClr val="2D3B45"/>
                </a:solidFill>
                <a:latin typeface="Helvetica Neue"/>
                <a:ea typeface="Helvetica Neue"/>
                <a:cs typeface="Helvetica Neue"/>
                <a:sym typeface="Helvetica Neue"/>
              </a:rPr>
              <a:t>         d) Suppose Host A begins to transmit the packet at time t = 0. At time t = d_trans, where is the last bit of the packet?</a:t>
            </a:r>
            <a:endParaRPr sz="1400">
              <a:solidFill>
                <a:srgbClr val="2D3B45"/>
              </a:solidFill>
              <a:latin typeface="Helvetica Neue"/>
              <a:ea typeface="Helvetica Neue"/>
              <a:cs typeface="Helvetica Neue"/>
              <a:sym typeface="Helvetica Neue"/>
            </a:endParaRPr>
          </a:p>
          <a:p>
            <a:pPr marL="0" lvl="0" indent="0" rtl="0">
              <a:spcBef>
                <a:spcPts val="900"/>
              </a:spcBef>
              <a:spcAft>
                <a:spcPts val="0"/>
              </a:spcAft>
              <a:buNone/>
            </a:pPr>
            <a:r>
              <a:rPr lang="en" sz="1400">
                <a:solidFill>
                  <a:srgbClr val="2D3B45"/>
                </a:solidFill>
                <a:latin typeface="Helvetica Neue"/>
                <a:ea typeface="Helvetica Neue"/>
                <a:cs typeface="Helvetica Neue"/>
                <a:sym typeface="Helvetica Neue"/>
              </a:rPr>
              <a:t>         e) Suppose d_prop is greater than d_trans. At time t = d_trans, where is the first bit of the packet?</a:t>
            </a:r>
            <a:endParaRPr sz="1400">
              <a:solidFill>
                <a:srgbClr val="2D3B45"/>
              </a:solidFill>
              <a:latin typeface="Helvetica Neue"/>
              <a:ea typeface="Helvetica Neue"/>
              <a:cs typeface="Helvetica Neue"/>
              <a:sym typeface="Helvetica Neue"/>
            </a:endParaRPr>
          </a:p>
          <a:p>
            <a:pPr marL="0" lvl="0" indent="0" rtl="0">
              <a:spcBef>
                <a:spcPts val="900"/>
              </a:spcBef>
              <a:spcAft>
                <a:spcPts val="0"/>
              </a:spcAft>
              <a:buNone/>
            </a:pPr>
            <a:r>
              <a:rPr lang="en" sz="1400">
                <a:solidFill>
                  <a:srgbClr val="2D3B45"/>
                </a:solidFill>
                <a:latin typeface="Helvetica Neue"/>
                <a:ea typeface="Helvetica Neue"/>
                <a:cs typeface="Helvetica Neue"/>
                <a:sym typeface="Helvetica Neue"/>
              </a:rPr>
              <a:t>         f) Suppose d_prop is less than d_trans. At time t = d_trans, where is the first bit of the packet?</a:t>
            </a:r>
            <a:endParaRPr sz="1400">
              <a:solidFill>
                <a:srgbClr val="2D3B45"/>
              </a:solidFill>
              <a:latin typeface="Helvetica Neue"/>
              <a:ea typeface="Helvetica Neue"/>
              <a:cs typeface="Helvetica Neue"/>
              <a:sym typeface="Helvetica Neue"/>
            </a:endParaRPr>
          </a:p>
          <a:p>
            <a:pPr marL="0" lvl="0" indent="0" rtl="0">
              <a:spcBef>
                <a:spcPts val="900"/>
              </a:spcBef>
              <a:spcAft>
                <a:spcPts val="900"/>
              </a:spcAft>
              <a:buNone/>
            </a:pPr>
            <a:r>
              <a:rPr lang="en" sz="1400">
                <a:solidFill>
                  <a:srgbClr val="2D3B45"/>
                </a:solidFill>
                <a:latin typeface="Helvetica Neue"/>
                <a:ea typeface="Helvetica Neue"/>
                <a:cs typeface="Helvetica Neue"/>
                <a:sym typeface="Helvetica Neue"/>
              </a:rPr>
              <a:t>         g) Suppose s = 2.5*10^8, L=120 bits, and R = 56 kbps. Find the distance m so that d_prop = d_trans.</a:t>
            </a:r>
            <a:endParaRPr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Routing</a:t>
            </a:r>
            <a:endParaRPr/>
          </a:p>
        </p:txBody>
      </p:sp>
      <p:sp>
        <p:nvSpPr>
          <p:cNvPr id="285" name="Google Shape;285;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Routing keeps the routers knowledge of downstream destinations up to date</a:t>
            </a:r>
            <a:endParaRPr/>
          </a:p>
          <a:p>
            <a:pPr marL="914400" lvl="1" indent="-355600" rtl="0">
              <a:spcBef>
                <a:spcPts val="0"/>
              </a:spcBef>
              <a:spcAft>
                <a:spcPts val="0"/>
              </a:spcAft>
              <a:buSzPts val="2000"/>
              <a:buChar char="○"/>
            </a:pPr>
            <a:r>
              <a:rPr lang="en"/>
              <a:t>Maintains the forwarding table by communicating with other routers</a:t>
            </a:r>
            <a:endParaRPr/>
          </a:p>
          <a:p>
            <a:pPr marL="914400" lvl="1" indent="-355600" rtl="0">
              <a:spcBef>
                <a:spcPts val="0"/>
              </a:spcBef>
              <a:spcAft>
                <a:spcPts val="0"/>
              </a:spcAft>
              <a:buSzPts val="2000"/>
              <a:buChar char="○"/>
            </a:pPr>
            <a:r>
              <a:rPr lang="en"/>
              <a:t>Looks for network outages so as to reroute packets</a:t>
            </a:r>
            <a:endParaRPr/>
          </a:p>
          <a:p>
            <a:pPr marL="914400" lvl="1" indent="-355600" rtl="0">
              <a:spcBef>
                <a:spcPts val="0"/>
              </a:spcBef>
              <a:spcAft>
                <a:spcPts val="0"/>
              </a:spcAft>
              <a:buSzPts val="2000"/>
              <a:buChar char="○"/>
            </a:pPr>
            <a:r>
              <a:rPr lang="en"/>
              <a:t>Periodic process, takes seconds to complete</a:t>
            </a: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41360" y="3909240"/>
              <a:ext cx="4557960" cy="449640"/>
            </p14:xfrm>
          </p:contentPart>
        </mc:Choice>
        <mc:Fallback>
          <p:pic>
            <p:nvPicPr>
              <p:cNvPr id="2" name="Ink 1"/>
              <p:cNvPicPr/>
              <p:nvPr/>
            </p:nvPicPr>
            <p:blipFill>
              <a:blip r:embed="rId4"/>
              <a:stretch>
                <a:fillRect/>
              </a:stretch>
            </p:blipFill>
            <p:spPr>
              <a:xfrm>
                <a:off x="435960" y="3903840"/>
                <a:ext cx="4568400" cy="461520"/>
              </a:xfrm>
              <a:prstGeom prst="rect">
                <a:avLst/>
              </a:prstGeom>
            </p:spPr>
          </p:pic>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Forwarding</a:t>
            </a:r>
            <a:endParaRPr/>
          </a:p>
        </p:txBody>
      </p:sp>
      <p:sp>
        <p:nvSpPr>
          <p:cNvPr id="291" name="Google Shape;29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Forwarding determines which output link an incoming packet should be transmitted on</a:t>
            </a:r>
            <a:endParaRPr/>
          </a:p>
          <a:p>
            <a:pPr marL="457200" lvl="0" indent="-381000">
              <a:spcBef>
                <a:spcPts val="0"/>
              </a:spcBef>
              <a:spcAft>
                <a:spcPts val="0"/>
              </a:spcAft>
              <a:buSzPts val="2400"/>
              <a:buChar char="●"/>
            </a:pPr>
            <a:r>
              <a:rPr lang="en"/>
              <a:t>Accomplished using the forwarding table created during by the routing function</a:t>
            </a: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58640" y="3615480"/>
              <a:ext cx="5635440" cy="570240"/>
            </p14:xfrm>
          </p:contentPart>
        </mc:Choice>
        <mc:Fallback>
          <p:pic>
            <p:nvPicPr>
              <p:cNvPr id="2" name="Ink 1"/>
              <p:cNvPicPr/>
              <p:nvPr/>
            </p:nvPicPr>
            <p:blipFill>
              <a:blip r:embed="rId4"/>
              <a:stretch>
                <a:fillRect/>
              </a:stretch>
            </p:blipFill>
            <p:spPr>
              <a:xfrm>
                <a:off x="451800" y="3607200"/>
                <a:ext cx="5646960" cy="587160"/>
              </a:xfrm>
              <a:prstGeom prst="rect">
                <a:avLst/>
              </a:prstGeom>
            </p:spPr>
          </p:pic>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45"/>
          <p:cNvPicPr preferRelativeResize="0"/>
          <p:nvPr/>
        </p:nvPicPr>
        <p:blipFill rotWithShape="1">
          <a:blip r:embed="rId3">
            <a:alphaModFix/>
          </a:blip>
          <a:srcRect l="59870" t="21538" r="4471" b="39958"/>
          <a:stretch/>
        </p:blipFill>
        <p:spPr>
          <a:xfrm>
            <a:off x="272200" y="1060200"/>
            <a:ext cx="8424451" cy="2575024"/>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00760" y="507960"/>
              <a:ext cx="5452200" cy="2385720"/>
            </p14:xfrm>
          </p:contentPart>
        </mc:Choice>
        <mc:Fallback>
          <p:pic>
            <p:nvPicPr>
              <p:cNvPr id="2" name="Ink 1"/>
              <p:cNvPicPr/>
              <p:nvPr/>
            </p:nvPicPr>
            <p:blipFill>
              <a:blip r:embed="rId5"/>
              <a:stretch>
                <a:fillRect/>
              </a:stretch>
            </p:blipFill>
            <p:spPr>
              <a:xfrm>
                <a:off x="493200" y="503640"/>
                <a:ext cx="5468760" cy="2395800"/>
              </a:xfrm>
              <a:prstGeom prst="rect">
                <a:avLst/>
              </a:prstGeom>
            </p:spPr>
          </p:pic>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Moves datagrams from one network element to the next</a:t>
            </a:r>
            <a:endParaRPr/>
          </a:p>
          <a:p>
            <a:pPr marL="457200" lvl="0" indent="-381000" rtl="0">
              <a:spcBef>
                <a:spcPts val="0"/>
              </a:spcBef>
              <a:spcAft>
                <a:spcPts val="0"/>
              </a:spcAft>
              <a:buSzPts val="2400"/>
              <a:buChar char="●"/>
            </a:pPr>
            <a:r>
              <a:rPr lang="en"/>
              <a:t>Link layer packets referred to as </a:t>
            </a:r>
            <a:r>
              <a:rPr lang="en" b="1" i="1"/>
              <a:t>frames</a:t>
            </a:r>
            <a:endParaRPr b="1" i="1"/>
          </a:p>
          <a:p>
            <a:pPr marL="457200" lvl="0" indent="-381000" rtl="0">
              <a:spcBef>
                <a:spcPts val="0"/>
              </a:spcBef>
              <a:spcAft>
                <a:spcPts val="0"/>
              </a:spcAft>
              <a:buSzPts val="2400"/>
              <a:buChar char="●"/>
            </a:pPr>
            <a:r>
              <a:rPr lang="en"/>
              <a:t>Only deals with the link between two routers/switches</a:t>
            </a:r>
            <a:endParaRPr/>
          </a:p>
          <a:p>
            <a:pPr marL="457200" lvl="0" indent="-381000" rtl="0">
              <a:spcBef>
                <a:spcPts val="0"/>
              </a:spcBef>
              <a:spcAft>
                <a:spcPts val="0"/>
              </a:spcAft>
              <a:buSzPts val="2400"/>
              <a:buChar char="●"/>
            </a:pPr>
            <a:r>
              <a:rPr lang="en"/>
              <a:t>Examples of protocols include Ethernet, WIFI, DOCSIS</a:t>
            </a:r>
            <a:endParaRPr sz="2000"/>
          </a:p>
          <a:p>
            <a:pPr marL="914400" lvl="1" indent="-355600" rtl="0">
              <a:spcBef>
                <a:spcPts val="0"/>
              </a:spcBef>
              <a:spcAft>
                <a:spcPts val="0"/>
              </a:spcAft>
              <a:buSzPts val="2000"/>
              <a:buChar char="○"/>
            </a:pPr>
            <a:r>
              <a:rPr lang="en" sz="2000"/>
              <a:t>Possible for a packet to cross several links using different protocols before it reaches its destination</a:t>
            </a:r>
            <a:endParaRPr sz="2000"/>
          </a:p>
          <a:p>
            <a:pPr marL="457200" lvl="0" indent="-381000" rtl="0">
              <a:spcBef>
                <a:spcPts val="0"/>
              </a:spcBef>
              <a:spcAft>
                <a:spcPts val="0"/>
              </a:spcAft>
              <a:buSzPts val="2400"/>
              <a:buChar char="●"/>
            </a:pPr>
            <a:r>
              <a:rPr lang="en"/>
              <a:t>Lives in the network interface card</a:t>
            </a:r>
            <a:endParaRPr/>
          </a:p>
        </p:txBody>
      </p:sp>
      <p:sp>
        <p:nvSpPr>
          <p:cNvPr id="302" name="Google Shape;302;p46"/>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Link Layer</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8" name="Google Shape;308;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309" name="Google Shape;309;p47"/>
          <p:cNvPicPr preferRelativeResize="0"/>
          <p:nvPr/>
        </p:nvPicPr>
        <p:blipFill rotWithShape="1">
          <a:blip r:embed="rId3">
            <a:alphaModFix/>
          </a:blip>
          <a:srcRect l="58098" t="34704" r="13313" b="24900"/>
          <a:stretch/>
        </p:blipFill>
        <p:spPr>
          <a:xfrm>
            <a:off x="311700" y="392576"/>
            <a:ext cx="8520605" cy="3408289"/>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602800" y="666360"/>
              <a:ext cx="1590480" cy="1539720"/>
            </p14:xfrm>
          </p:contentPart>
        </mc:Choice>
        <mc:Fallback>
          <p:pic>
            <p:nvPicPr>
              <p:cNvPr id="2" name="Ink 1"/>
              <p:cNvPicPr/>
              <p:nvPr/>
            </p:nvPicPr>
            <p:blipFill>
              <a:blip r:embed="rId5"/>
              <a:stretch>
                <a:fillRect/>
              </a:stretch>
            </p:blipFill>
            <p:spPr>
              <a:xfrm>
                <a:off x="2597040" y="658800"/>
                <a:ext cx="1601640" cy="155556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8"/>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Physical Layer</a:t>
            </a:r>
            <a:endParaRPr/>
          </a:p>
        </p:txBody>
      </p:sp>
      <p:sp>
        <p:nvSpPr>
          <p:cNvPr id="315" name="Google Shape;31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Moves individual bits of a frame from one node to the next</a:t>
            </a:r>
            <a:endParaRPr/>
          </a:p>
          <a:p>
            <a:pPr marL="457200" lvl="0" indent="-381000" rtl="0">
              <a:spcBef>
                <a:spcPts val="0"/>
              </a:spcBef>
              <a:spcAft>
                <a:spcPts val="0"/>
              </a:spcAft>
              <a:buSzPts val="2400"/>
              <a:buChar char="●"/>
            </a:pPr>
            <a:r>
              <a:rPr lang="en"/>
              <a:t>Hardware-level features required to transmit bits across the used physical media</a:t>
            </a:r>
            <a:endParaRPr/>
          </a:p>
          <a:p>
            <a:pPr marL="457200" lvl="0" indent="-381000" rtl="0">
              <a:spcBef>
                <a:spcPts val="0"/>
              </a:spcBef>
              <a:spcAft>
                <a:spcPts val="0"/>
              </a:spcAft>
              <a:buSzPts val="2400"/>
              <a:buChar char="●"/>
            </a:pPr>
            <a:r>
              <a:rPr lang="en"/>
              <a:t>Protocols here depend on the protocol used in the link AND on the physical medium the link is made of</a:t>
            </a:r>
            <a:endParaRPr/>
          </a:p>
          <a:p>
            <a:pPr marL="914400" lvl="1" indent="-355600" rtl="0">
              <a:spcBef>
                <a:spcPts val="0"/>
              </a:spcBef>
              <a:spcAft>
                <a:spcPts val="0"/>
              </a:spcAft>
              <a:buSzPts val="2000"/>
              <a:buChar char="○"/>
            </a:pPr>
            <a:r>
              <a:rPr lang="en"/>
              <a:t>E.g. different protocols for Ethernet when using twisted-pair cable vs. coaxial vs. fiber</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9"/>
          <p:cNvSpPr/>
          <p:nvPr/>
        </p:nvSpPr>
        <p:spPr>
          <a:xfrm>
            <a:off x="179100" y="931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 Layer</a:t>
            </a:r>
            <a:endParaRPr/>
          </a:p>
        </p:txBody>
      </p:sp>
      <p:sp>
        <p:nvSpPr>
          <p:cNvPr id="321" name="Google Shape;321;p49"/>
          <p:cNvSpPr/>
          <p:nvPr/>
        </p:nvSpPr>
        <p:spPr>
          <a:xfrm>
            <a:off x="179100" y="11599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Transport Layer</a:t>
            </a:r>
            <a:endParaRPr/>
          </a:p>
        </p:txBody>
      </p:sp>
      <p:cxnSp>
        <p:nvCxnSpPr>
          <p:cNvPr id="322" name="Google Shape;322;p49"/>
          <p:cNvCxnSpPr>
            <a:stCxn id="320" idx="2"/>
            <a:endCxn id="321" idx="0"/>
          </p:cNvCxnSpPr>
          <p:nvPr/>
        </p:nvCxnSpPr>
        <p:spPr>
          <a:xfrm>
            <a:off x="1278750" y="465725"/>
            <a:ext cx="0" cy="694200"/>
          </a:xfrm>
          <a:prstGeom prst="straightConnector1">
            <a:avLst/>
          </a:prstGeom>
          <a:noFill/>
          <a:ln w="28575" cap="flat" cmpd="sng">
            <a:solidFill>
              <a:srgbClr val="000000"/>
            </a:solidFill>
            <a:prstDash val="solid"/>
            <a:round/>
            <a:headEnd type="none" w="med" len="med"/>
            <a:tailEnd type="triangle" w="med" len="med"/>
          </a:ln>
        </p:spPr>
      </p:cxnSp>
      <p:sp>
        <p:nvSpPr>
          <p:cNvPr id="323" name="Google Shape;323;p49"/>
          <p:cNvSpPr/>
          <p:nvPr/>
        </p:nvSpPr>
        <p:spPr>
          <a:xfrm>
            <a:off x="179100" y="22267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 Layer</a:t>
            </a:r>
            <a:endParaRPr/>
          </a:p>
        </p:txBody>
      </p:sp>
      <p:sp>
        <p:nvSpPr>
          <p:cNvPr id="324" name="Google Shape;324;p49"/>
          <p:cNvSpPr/>
          <p:nvPr/>
        </p:nvSpPr>
        <p:spPr>
          <a:xfrm>
            <a:off x="179100" y="32935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Link Layer</a:t>
            </a:r>
            <a:endParaRPr/>
          </a:p>
        </p:txBody>
      </p:sp>
      <p:sp>
        <p:nvSpPr>
          <p:cNvPr id="325" name="Google Shape;325;p49"/>
          <p:cNvSpPr/>
          <p:nvPr/>
        </p:nvSpPr>
        <p:spPr>
          <a:xfrm>
            <a:off x="179100" y="43603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Physical Layer</a:t>
            </a:r>
            <a:endParaRPr/>
          </a:p>
        </p:txBody>
      </p:sp>
      <p:cxnSp>
        <p:nvCxnSpPr>
          <p:cNvPr id="326" name="Google Shape;326;p49"/>
          <p:cNvCxnSpPr/>
          <p:nvPr/>
        </p:nvCxnSpPr>
        <p:spPr>
          <a:xfrm>
            <a:off x="1278750" y="15325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27" name="Google Shape;327;p49"/>
          <p:cNvCxnSpPr/>
          <p:nvPr/>
        </p:nvCxnSpPr>
        <p:spPr>
          <a:xfrm>
            <a:off x="1278750" y="25993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28" name="Google Shape;328;p49"/>
          <p:cNvCxnSpPr/>
          <p:nvPr/>
        </p:nvCxnSpPr>
        <p:spPr>
          <a:xfrm>
            <a:off x="1278750" y="36661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29" name="Google Shape;329;p49"/>
          <p:cNvCxnSpPr>
            <a:stCxn id="325" idx="3"/>
            <a:endCxn id="330" idx="1"/>
          </p:cNvCxnSpPr>
          <p:nvPr/>
        </p:nvCxnSpPr>
        <p:spPr>
          <a:xfrm>
            <a:off x="2378400" y="4546625"/>
            <a:ext cx="4353900" cy="0"/>
          </a:xfrm>
          <a:prstGeom prst="straightConnector1">
            <a:avLst/>
          </a:prstGeom>
          <a:noFill/>
          <a:ln w="28575" cap="flat" cmpd="sng">
            <a:solidFill>
              <a:srgbClr val="000000"/>
            </a:solidFill>
            <a:prstDash val="solid"/>
            <a:round/>
            <a:headEnd type="none" w="med" len="med"/>
            <a:tailEnd type="triangle" w="med" len="med"/>
          </a:ln>
        </p:spPr>
      </p:cxnSp>
      <p:sp>
        <p:nvSpPr>
          <p:cNvPr id="331" name="Google Shape;331;p49"/>
          <p:cNvSpPr/>
          <p:nvPr/>
        </p:nvSpPr>
        <p:spPr>
          <a:xfrm>
            <a:off x="6732300" y="931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 Layer</a:t>
            </a:r>
            <a:endParaRPr/>
          </a:p>
        </p:txBody>
      </p:sp>
      <p:sp>
        <p:nvSpPr>
          <p:cNvPr id="332" name="Google Shape;332;p49"/>
          <p:cNvSpPr/>
          <p:nvPr/>
        </p:nvSpPr>
        <p:spPr>
          <a:xfrm>
            <a:off x="6732300" y="11599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Transport Layer</a:t>
            </a:r>
            <a:endParaRPr/>
          </a:p>
        </p:txBody>
      </p:sp>
      <p:sp>
        <p:nvSpPr>
          <p:cNvPr id="333" name="Google Shape;333;p49"/>
          <p:cNvSpPr/>
          <p:nvPr/>
        </p:nvSpPr>
        <p:spPr>
          <a:xfrm>
            <a:off x="6732300" y="22267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 Layer</a:t>
            </a:r>
            <a:endParaRPr/>
          </a:p>
        </p:txBody>
      </p:sp>
      <p:sp>
        <p:nvSpPr>
          <p:cNvPr id="334" name="Google Shape;334;p49"/>
          <p:cNvSpPr/>
          <p:nvPr/>
        </p:nvSpPr>
        <p:spPr>
          <a:xfrm>
            <a:off x="6732300" y="32935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Link Layer</a:t>
            </a:r>
            <a:endParaRPr/>
          </a:p>
        </p:txBody>
      </p:sp>
      <p:sp>
        <p:nvSpPr>
          <p:cNvPr id="330" name="Google Shape;330;p49"/>
          <p:cNvSpPr/>
          <p:nvPr/>
        </p:nvSpPr>
        <p:spPr>
          <a:xfrm>
            <a:off x="6732300" y="43603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Physical Layer</a:t>
            </a:r>
            <a:endParaRPr/>
          </a:p>
        </p:txBody>
      </p:sp>
      <p:cxnSp>
        <p:nvCxnSpPr>
          <p:cNvPr id="335" name="Google Shape;335;p49"/>
          <p:cNvCxnSpPr>
            <a:stCxn id="330" idx="0"/>
            <a:endCxn id="334" idx="2"/>
          </p:cNvCxnSpPr>
          <p:nvPr/>
        </p:nvCxnSpPr>
        <p:spPr>
          <a:xfrm rot="10800000">
            <a:off x="7831950" y="36661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36" name="Google Shape;336;p49"/>
          <p:cNvCxnSpPr>
            <a:stCxn id="334" idx="0"/>
            <a:endCxn id="333" idx="2"/>
          </p:cNvCxnSpPr>
          <p:nvPr/>
        </p:nvCxnSpPr>
        <p:spPr>
          <a:xfrm rot="10800000">
            <a:off x="7831950" y="25993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37" name="Google Shape;337;p49"/>
          <p:cNvCxnSpPr>
            <a:stCxn id="333" idx="0"/>
            <a:endCxn id="332" idx="2"/>
          </p:cNvCxnSpPr>
          <p:nvPr/>
        </p:nvCxnSpPr>
        <p:spPr>
          <a:xfrm rot="10800000">
            <a:off x="7831950" y="15325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38" name="Google Shape;338;p49"/>
          <p:cNvCxnSpPr>
            <a:stCxn id="332" idx="0"/>
            <a:endCxn id="331" idx="2"/>
          </p:cNvCxnSpPr>
          <p:nvPr/>
        </p:nvCxnSpPr>
        <p:spPr>
          <a:xfrm rot="10800000">
            <a:off x="7831950" y="4657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39" name="Google Shape;339;p49"/>
          <p:cNvCxnSpPr>
            <a:stCxn id="320" idx="3"/>
            <a:endCxn id="331" idx="1"/>
          </p:cNvCxnSpPr>
          <p:nvPr/>
        </p:nvCxnSpPr>
        <p:spPr>
          <a:xfrm>
            <a:off x="2378400" y="279425"/>
            <a:ext cx="4353900" cy="0"/>
          </a:xfrm>
          <a:prstGeom prst="straightConnector1">
            <a:avLst/>
          </a:prstGeom>
          <a:noFill/>
          <a:ln w="19050" cap="flat" cmpd="sng">
            <a:solidFill>
              <a:srgbClr val="0000FF"/>
            </a:solidFill>
            <a:prstDash val="solid"/>
            <a:round/>
            <a:headEnd type="none" w="med" len="med"/>
            <a:tailEnd type="triangle" w="med" len="med"/>
          </a:ln>
        </p:spPr>
      </p:cxnSp>
      <p:cxnSp>
        <p:nvCxnSpPr>
          <p:cNvPr id="340" name="Google Shape;340;p49"/>
          <p:cNvCxnSpPr>
            <a:stCxn id="321" idx="3"/>
            <a:endCxn id="332" idx="1"/>
          </p:cNvCxnSpPr>
          <p:nvPr/>
        </p:nvCxnSpPr>
        <p:spPr>
          <a:xfrm>
            <a:off x="2378400" y="1346225"/>
            <a:ext cx="4353900" cy="0"/>
          </a:xfrm>
          <a:prstGeom prst="straightConnector1">
            <a:avLst/>
          </a:prstGeom>
          <a:noFill/>
          <a:ln w="19050" cap="flat" cmpd="sng">
            <a:solidFill>
              <a:srgbClr val="0000FF"/>
            </a:solidFill>
            <a:prstDash val="solid"/>
            <a:round/>
            <a:headEnd type="none" w="med" len="med"/>
            <a:tailEnd type="triangle" w="med" len="med"/>
          </a:ln>
        </p:spPr>
      </p:cxnSp>
      <p:cxnSp>
        <p:nvCxnSpPr>
          <p:cNvPr id="341" name="Google Shape;341;p49"/>
          <p:cNvCxnSpPr>
            <a:stCxn id="323" idx="3"/>
            <a:endCxn id="333" idx="1"/>
          </p:cNvCxnSpPr>
          <p:nvPr/>
        </p:nvCxnSpPr>
        <p:spPr>
          <a:xfrm>
            <a:off x="2378400" y="2413025"/>
            <a:ext cx="4353900" cy="0"/>
          </a:xfrm>
          <a:prstGeom prst="straightConnector1">
            <a:avLst/>
          </a:prstGeom>
          <a:noFill/>
          <a:ln w="19050" cap="flat" cmpd="sng">
            <a:solidFill>
              <a:srgbClr val="0000FF"/>
            </a:solidFill>
            <a:prstDash val="solid"/>
            <a:round/>
            <a:headEnd type="none" w="med" len="med"/>
            <a:tailEnd type="triangle" w="med" len="med"/>
          </a:ln>
        </p:spPr>
      </p:cxnSp>
      <p:cxnSp>
        <p:nvCxnSpPr>
          <p:cNvPr id="342" name="Google Shape;342;p49"/>
          <p:cNvCxnSpPr>
            <a:stCxn id="324" idx="3"/>
            <a:endCxn id="334" idx="1"/>
          </p:cNvCxnSpPr>
          <p:nvPr/>
        </p:nvCxnSpPr>
        <p:spPr>
          <a:xfrm>
            <a:off x="2378400" y="3479825"/>
            <a:ext cx="4353900" cy="0"/>
          </a:xfrm>
          <a:prstGeom prst="straightConnector1">
            <a:avLst/>
          </a:prstGeom>
          <a:noFill/>
          <a:ln w="19050" cap="flat" cmpd="sng">
            <a:solidFill>
              <a:srgbClr val="0000FF"/>
            </a:solidFill>
            <a:prstDash val="solid"/>
            <a:round/>
            <a:headEnd type="none" w="med" len="med"/>
            <a:tailEnd type="triangle" w="med" len="med"/>
          </a:ln>
        </p:spPr>
      </p:cxnSp>
      <p:sp>
        <p:nvSpPr>
          <p:cNvPr id="343" name="Google Shape;343;p49"/>
          <p:cNvSpPr txBox="1"/>
          <p:nvPr/>
        </p:nvSpPr>
        <p:spPr>
          <a:xfrm>
            <a:off x="2378400" y="864725"/>
            <a:ext cx="42123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“Talks to” destination transport layer</a:t>
            </a:r>
            <a:endParaRPr/>
          </a:p>
        </p:txBody>
      </p:sp>
      <p:sp>
        <p:nvSpPr>
          <p:cNvPr id="344" name="Google Shape;344;p49"/>
          <p:cNvSpPr txBox="1"/>
          <p:nvPr/>
        </p:nvSpPr>
        <p:spPr>
          <a:xfrm>
            <a:off x="2378400" y="1931525"/>
            <a:ext cx="42123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“Talks to” other network layers</a:t>
            </a:r>
            <a:endParaRPr/>
          </a:p>
        </p:txBody>
      </p:sp>
      <p:sp>
        <p:nvSpPr>
          <p:cNvPr id="345" name="Google Shape;345;p49"/>
          <p:cNvSpPr txBox="1"/>
          <p:nvPr/>
        </p:nvSpPr>
        <p:spPr>
          <a:xfrm>
            <a:off x="2465850" y="2998325"/>
            <a:ext cx="42123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“Talks to” the next link layer</a:t>
            </a:r>
            <a:endParaRPr/>
          </a:p>
        </p:txBody>
      </p:sp>
      <p:sp>
        <p:nvSpPr>
          <p:cNvPr id="346" name="Google Shape;346;p49"/>
          <p:cNvSpPr txBox="1"/>
          <p:nvPr/>
        </p:nvSpPr>
        <p:spPr>
          <a:xfrm>
            <a:off x="2465850" y="4065125"/>
            <a:ext cx="4212300" cy="48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Actually “talks”</a:t>
            </a:r>
            <a:endParaRPr/>
          </a:p>
        </p:txBody>
      </p:sp>
      <p:sp>
        <p:nvSpPr>
          <p:cNvPr id="347" name="Google Shape;347;p49"/>
          <p:cNvSpPr txBox="1"/>
          <p:nvPr/>
        </p:nvSpPr>
        <p:spPr>
          <a:xfrm>
            <a:off x="2520000" y="864725"/>
            <a:ext cx="4212300" cy="48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Ports</a:t>
            </a:r>
            <a:endParaRPr/>
          </a:p>
        </p:txBody>
      </p:sp>
      <p:sp>
        <p:nvSpPr>
          <p:cNvPr id="348" name="Google Shape;348;p49"/>
          <p:cNvSpPr txBox="1"/>
          <p:nvPr/>
        </p:nvSpPr>
        <p:spPr>
          <a:xfrm>
            <a:off x="2520000" y="1931525"/>
            <a:ext cx="4212300" cy="48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IP Addresses</a:t>
            </a:r>
            <a:endParaRPr/>
          </a:p>
        </p:txBody>
      </p:sp>
      <p:sp>
        <p:nvSpPr>
          <p:cNvPr id="349" name="Google Shape;349;p49"/>
          <p:cNvSpPr txBox="1"/>
          <p:nvPr/>
        </p:nvSpPr>
        <p:spPr>
          <a:xfrm>
            <a:off x="2520000" y="2998325"/>
            <a:ext cx="4212300" cy="48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t>MAC Addresses</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0"/>
          <p:cNvSpPr/>
          <p:nvPr/>
        </p:nvSpPr>
        <p:spPr>
          <a:xfrm>
            <a:off x="179100" y="931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Application Layer</a:t>
            </a:r>
            <a:endParaRPr/>
          </a:p>
        </p:txBody>
      </p:sp>
      <p:sp>
        <p:nvSpPr>
          <p:cNvPr id="355" name="Google Shape;355;p50"/>
          <p:cNvSpPr/>
          <p:nvPr/>
        </p:nvSpPr>
        <p:spPr>
          <a:xfrm>
            <a:off x="179100" y="11599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Transport Layer</a:t>
            </a:r>
            <a:endParaRPr/>
          </a:p>
        </p:txBody>
      </p:sp>
      <p:cxnSp>
        <p:nvCxnSpPr>
          <p:cNvPr id="356" name="Google Shape;356;p50"/>
          <p:cNvCxnSpPr>
            <a:stCxn id="354" idx="2"/>
            <a:endCxn id="355" idx="0"/>
          </p:cNvCxnSpPr>
          <p:nvPr/>
        </p:nvCxnSpPr>
        <p:spPr>
          <a:xfrm>
            <a:off x="1278750" y="465725"/>
            <a:ext cx="0" cy="694200"/>
          </a:xfrm>
          <a:prstGeom prst="straightConnector1">
            <a:avLst/>
          </a:prstGeom>
          <a:noFill/>
          <a:ln w="28575" cap="flat" cmpd="sng">
            <a:solidFill>
              <a:srgbClr val="000000"/>
            </a:solidFill>
            <a:prstDash val="solid"/>
            <a:round/>
            <a:headEnd type="none" w="med" len="med"/>
            <a:tailEnd type="triangle" w="med" len="med"/>
          </a:ln>
        </p:spPr>
      </p:cxnSp>
      <p:sp>
        <p:nvSpPr>
          <p:cNvPr id="357" name="Google Shape;357;p50"/>
          <p:cNvSpPr/>
          <p:nvPr/>
        </p:nvSpPr>
        <p:spPr>
          <a:xfrm>
            <a:off x="179100" y="22267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 Layer</a:t>
            </a:r>
            <a:endParaRPr/>
          </a:p>
        </p:txBody>
      </p:sp>
      <p:sp>
        <p:nvSpPr>
          <p:cNvPr id="358" name="Google Shape;358;p50"/>
          <p:cNvSpPr/>
          <p:nvPr/>
        </p:nvSpPr>
        <p:spPr>
          <a:xfrm>
            <a:off x="179100" y="32935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Link Layer</a:t>
            </a:r>
            <a:endParaRPr/>
          </a:p>
        </p:txBody>
      </p:sp>
      <p:sp>
        <p:nvSpPr>
          <p:cNvPr id="359" name="Google Shape;359;p50"/>
          <p:cNvSpPr/>
          <p:nvPr/>
        </p:nvSpPr>
        <p:spPr>
          <a:xfrm>
            <a:off x="179100" y="43603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Physical Layer</a:t>
            </a:r>
            <a:endParaRPr/>
          </a:p>
        </p:txBody>
      </p:sp>
      <p:cxnSp>
        <p:nvCxnSpPr>
          <p:cNvPr id="360" name="Google Shape;360;p50"/>
          <p:cNvCxnSpPr/>
          <p:nvPr/>
        </p:nvCxnSpPr>
        <p:spPr>
          <a:xfrm>
            <a:off x="1278750" y="15325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61" name="Google Shape;361;p50"/>
          <p:cNvCxnSpPr/>
          <p:nvPr/>
        </p:nvCxnSpPr>
        <p:spPr>
          <a:xfrm>
            <a:off x="1278750" y="25993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62" name="Google Shape;362;p50"/>
          <p:cNvCxnSpPr/>
          <p:nvPr/>
        </p:nvCxnSpPr>
        <p:spPr>
          <a:xfrm>
            <a:off x="1278750" y="36661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63" name="Google Shape;363;p50"/>
          <p:cNvCxnSpPr>
            <a:stCxn id="359" idx="3"/>
            <a:endCxn id="364" idx="1"/>
          </p:cNvCxnSpPr>
          <p:nvPr/>
        </p:nvCxnSpPr>
        <p:spPr>
          <a:xfrm>
            <a:off x="2378400" y="4546625"/>
            <a:ext cx="4353900" cy="0"/>
          </a:xfrm>
          <a:prstGeom prst="straightConnector1">
            <a:avLst/>
          </a:prstGeom>
          <a:noFill/>
          <a:ln w="28575" cap="flat" cmpd="sng">
            <a:solidFill>
              <a:srgbClr val="000000"/>
            </a:solidFill>
            <a:prstDash val="solid"/>
            <a:round/>
            <a:headEnd type="none" w="med" len="med"/>
            <a:tailEnd type="triangle" w="med" len="med"/>
          </a:ln>
        </p:spPr>
      </p:cxnSp>
      <p:sp>
        <p:nvSpPr>
          <p:cNvPr id="365" name="Google Shape;365;p50"/>
          <p:cNvSpPr/>
          <p:nvPr/>
        </p:nvSpPr>
        <p:spPr>
          <a:xfrm>
            <a:off x="6732300" y="931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 Layer</a:t>
            </a:r>
            <a:endParaRPr/>
          </a:p>
        </p:txBody>
      </p:sp>
      <p:sp>
        <p:nvSpPr>
          <p:cNvPr id="366" name="Google Shape;366;p50"/>
          <p:cNvSpPr/>
          <p:nvPr/>
        </p:nvSpPr>
        <p:spPr>
          <a:xfrm>
            <a:off x="6732300" y="11599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Transport Layer</a:t>
            </a:r>
            <a:endParaRPr/>
          </a:p>
        </p:txBody>
      </p:sp>
      <p:sp>
        <p:nvSpPr>
          <p:cNvPr id="367" name="Google Shape;367;p50"/>
          <p:cNvSpPr/>
          <p:nvPr/>
        </p:nvSpPr>
        <p:spPr>
          <a:xfrm>
            <a:off x="6732300" y="22267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 Layer</a:t>
            </a:r>
            <a:endParaRPr/>
          </a:p>
        </p:txBody>
      </p:sp>
      <p:sp>
        <p:nvSpPr>
          <p:cNvPr id="368" name="Google Shape;368;p50"/>
          <p:cNvSpPr/>
          <p:nvPr/>
        </p:nvSpPr>
        <p:spPr>
          <a:xfrm>
            <a:off x="6732300" y="32935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Link Layer</a:t>
            </a:r>
            <a:endParaRPr/>
          </a:p>
        </p:txBody>
      </p:sp>
      <p:sp>
        <p:nvSpPr>
          <p:cNvPr id="364" name="Google Shape;364;p50"/>
          <p:cNvSpPr/>
          <p:nvPr/>
        </p:nvSpPr>
        <p:spPr>
          <a:xfrm>
            <a:off x="6732300" y="4360325"/>
            <a:ext cx="2199300" cy="37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Physical Layer</a:t>
            </a:r>
            <a:endParaRPr/>
          </a:p>
        </p:txBody>
      </p:sp>
      <p:cxnSp>
        <p:nvCxnSpPr>
          <p:cNvPr id="369" name="Google Shape;369;p50"/>
          <p:cNvCxnSpPr>
            <a:stCxn id="364" idx="0"/>
            <a:endCxn id="368" idx="2"/>
          </p:cNvCxnSpPr>
          <p:nvPr/>
        </p:nvCxnSpPr>
        <p:spPr>
          <a:xfrm rot="10800000">
            <a:off x="7831950" y="36661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70" name="Google Shape;370;p50"/>
          <p:cNvCxnSpPr>
            <a:stCxn id="368" idx="0"/>
            <a:endCxn id="367" idx="2"/>
          </p:cNvCxnSpPr>
          <p:nvPr/>
        </p:nvCxnSpPr>
        <p:spPr>
          <a:xfrm rot="10800000">
            <a:off x="7831950" y="25993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71" name="Google Shape;371;p50"/>
          <p:cNvCxnSpPr>
            <a:stCxn id="367" idx="0"/>
            <a:endCxn id="366" idx="2"/>
          </p:cNvCxnSpPr>
          <p:nvPr/>
        </p:nvCxnSpPr>
        <p:spPr>
          <a:xfrm rot="10800000">
            <a:off x="7831950" y="1532525"/>
            <a:ext cx="0" cy="694200"/>
          </a:xfrm>
          <a:prstGeom prst="straightConnector1">
            <a:avLst/>
          </a:prstGeom>
          <a:noFill/>
          <a:ln w="28575" cap="flat" cmpd="sng">
            <a:solidFill>
              <a:srgbClr val="000000"/>
            </a:solidFill>
            <a:prstDash val="solid"/>
            <a:round/>
            <a:headEnd type="none" w="med" len="med"/>
            <a:tailEnd type="triangle" w="med" len="med"/>
          </a:ln>
        </p:spPr>
      </p:cxnSp>
      <p:cxnSp>
        <p:nvCxnSpPr>
          <p:cNvPr id="372" name="Google Shape;372;p50"/>
          <p:cNvCxnSpPr>
            <a:stCxn id="366" idx="0"/>
            <a:endCxn id="365" idx="2"/>
          </p:cNvCxnSpPr>
          <p:nvPr/>
        </p:nvCxnSpPr>
        <p:spPr>
          <a:xfrm rot="10800000">
            <a:off x="7831950" y="465725"/>
            <a:ext cx="0" cy="694200"/>
          </a:xfrm>
          <a:prstGeom prst="straightConnector1">
            <a:avLst/>
          </a:prstGeom>
          <a:noFill/>
          <a:ln w="28575" cap="flat" cmpd="sng">
            <a:solidFill>
              <a:srgbClr val="000000"/>
            </a:solidFill>
            <a:prstDash val="solid"/>
            <a:round/>
            <a:headEnd type="none" w="med" len="med"/>
            <a:tailEnd type="triangle" w="med" len="med"/>
          </a:ln>
        </p:spPr>
      </p:cxnSp>
      <p:sp>
        <p:nvSpPr>
          <p:cNvPr id="373" name="Google Shape;373;p50"/>
          <p:cNvSpPr txBox="1"/>
          <p:nvPr/>
        </p:nvSpPr>
        <p:spPr>
          <a:xfrm>
            <a:off x="1404100" y="638300"/>
            <a:ext cx="1067400" cy="294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Socket API</a:t>
            </a:r>
            <a:endParaRPr/>
          </a:p>
        </p:txBody>
      </p:sp>
      <p:sp>
        <p:nvSpPr>
          <p:cNvPr id="374" name="Google Shape;374;p50"/>
          <p:cNvSpPr txBox="1"/>
          <p:nvPr/>
        </p:nvSpPr>
        <p:spPr>
          <a:xfrm>
            <a:off x="2394700" y="38675"/>
            <a:ext cx="23547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Creates the data to be sent</a:t>
            </a:r>
            <a:endParaRPr/>
          </a:p>
        </p:txBody>
      </p:sp>
      <p:sp>
        <p:nvSpPr>
          <p:cNvPr id="375" name="Google Shape;375;p50"/>
          <p:cNvSpPr txBox="1"/>
          <p:nvPr/>
        </p:nvSpPr>
        <p:spPr>
          <a:xfrm>
            <a:off x="2394700" y="1105475"/>
            <a:ext cx="23547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Provides services, basic routing (ports)</a:t>
            </a:r>
            <a:endParaRPr/>
          </a:p>
        </p:txBody>
      </p:sp>
      <p:sp>
        <p:nvSpPr>
          <p:cNvPr id="376" name="Google Shape;376;p50"/>
          <p:cNvSpPr txBox="1"/>
          <p:nvPr/>
        </p:nvSpPr>
        <p:spPr>
          <a:xfrm>
            <a:off x="3637500" y="4472600"/>
            <a:ext cx="30948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Bits moving across physical medium</a:t>
            </a:r>
            <a:endParaRPr/>
          </a:p>
        </p:txBody>
      </p:sp>
      <p:sp>
        <p:nvSpPr>
          <p:cNvPr id="377" name="Google Shape;377;p50"/>
          <p:cNvSpPr txBox="1"/>
          <p:nvPr/>
        </p:nvSpPr>
        <p:spPr>
          <a:xfrm>
            <a:off x="2337400" y="4134375"/>
            <a:ext cx="30948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Injects bits onto the physical medium</a:t>
            </a:r>
            <a:endParaRPr/>
          </a:p>
        </p:txBody>
      </p:sp>
      <p:sp>
        <p:nvSpPr>
          <p:cNvPr id="378" name="Google Shape;378;p50"/>
          <p:cNvSpPr txBox="1"/>
          <p:nvPr/>
        </p:nvSpPr>
        <p:spPr>
          <a:xfrm>
            <a:off x="2432500" y="2172275"/>
            <a:ext cx="36279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Keeps routing tables up to date</a:t>
            </a:r>
            <a:br>
              <a:rPr lang="en"/>
            </a:br>
            <a:r>
              <a:rPr lang="en"/>
              <a:t>Forwards incoming packets to outgoing link</a:t>
            </a:r>
            <a:endParaRPr/>
          </a:p>
        </p:txBody>
      </p:sp>
      <p:sp>
        <p:nvSpPr>
          <p:cNvPr id="379" name="Google Shape;379;p50"/>
          <p:cNvSpPr txBox="1"/>
          <p:nvPr/>
        </p:nvSpPr>
        <p:spPr>
          <a:xfrm>
            <a:off x="2432500" y="3239075"/>
            <a:ext cx="3627900" cy="48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Handles logistics of communication across the adjacent link</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383"/>
        <p:cNvGrpSpPr/>
        <p:nvPr/>
      </p:nvGrpSpPr>
      <p:grpSpPr>
        <a:xfrm>
          <a:off x="0" y="0"/>
          <a:ext cx="0" cy="0"/>
          <a:chOff x="0" y="0"/>
          <a:chExt cx="0" cy="0"/>
        </a:xfrm>
      </p:grpSpPr>
      <p:sp>
        <p:nvSpPr>
          <p:cNvPr id="384" name="Google Shape;384;p51"/>
          <p:cNvSpPr txBox="1">
            <a:spLocks noGrp="1"/>
          </p:cNvSpPr>
          <p:nvPr>
            <p:ph type="body" idx="1"/>
          </p:nvPr>
        </p:nvSpPr>
        <p:spPr>
          <a:xfrm>
            <a:off x="311700" y="372500"/>
            <a:ext cx="8520600" cy="419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Explain the five layers used in the Internet model to your neighbor</a:t>
            </a:r>
            <a:endParaRPr/>
          </a:p>
          <a:p>
            <a:pPr marL="457200" lvl="0" indent="-381000" rtl="0">
              <a:spcBef>
                <a:spcPts val="1600"/>
              </a:spcBef>
              <a:spcAft>
                <a:spcPts val="0"/>
              </a:spcAft>
              <a:buSzPts val="2400"/>
              <a:buChar char="●"/>
            </a:pPr>
            <a:r>
              <a:rPr lang="en"/>
              <a:t>What are the layers?</a:t>
            </a:r>
            <a:endParaRPr/>
          </a:p>
          <a:p>
            <a:pPr marL="457200" lvl="0" indent="-381000" rtl="0">
              <a:spcBef>
                <a:spcPts val="0"/>
              </a:spcBef>
              <a:spcAft>
                <a:spcPts val="0"/>
              </a:spcAft>
              <a:buSzPts val="2400"/>
              <a:buChar char="●"/>
            </a:pPr>
            <a:r>
              <a:rPr lang="en"/>
              <a:t>What services do they provide?</a:t>
            </a:r>
            <a:endParaRPr/>
          </a:p>
          <a:p>
            <a:pPr marL="457200" lvl="0" indent="-381000" rtl="0">
              <a:spcBef>
                <a:spcPts val="0"/>
              </a:spcBef>
              <a:spcAft>
                <a:spcPts val="0"/>
              </a:spcAft>
              <a:buSzPts val="2400"/>
              <a:buChar char="●"/>
            </a:pPr>
            <a:r>
              <a:rPr lang="en"/>
              <a:t>What header information do they add to a packet (encapsulation)</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88"/>
        <p:cNvGrpSpPr/>
        <p:nvPr/>
      </p:nvGrpSpPr>
      <p:grpSpPr>
        <a:xfrm>
          <a:off x="0" y="0"/>
          <a:ext cx="0" cy="0"/>
          <a:chOff x="0" y="0"/>
          <a:chExt cx="0" cy="0"/>
        </a:xfrm>
      </p:grpSpPr>
      <p:sp>
        <p:nvSpPr>
          <p:cNvPr id="389" name="Google Shape;389;p52"/>
          <p:cNvSpPr txBox="1">
            <a:spLocks noGrp="1"/>
          </p:cNvSpPr>
          <p:nvPr>
            <p:ph type="body" idx="1"/>
          </p:nvPr>
        </p:nvSpPr>
        <p:spPr>
          <a:xfrm>
            <a:off x="311700" y="262850"/>
            <a:ext cx="8520600" cy="43059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Name one of the five layers in the Internet’s layered model.</a:t>
            </a: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75680" y="1184760"/>
              <a:ext cx="2274840" cy="3273120"/>
            </p14:xfrm>
          </p:contentPart>
        </mc:Choice>
        <mc:Fallback>
          <p:pic>
            <p:nvPicPr>
              <p:cNvPr id="2" name="Ink 1"/>
              <p:cNvPicPr/>
              <p:nvPr/>
            </p:nvPicPr>
            <p:blipFill>
              <a:blip r:embed="rId4"/>
              <a:stretch>
                <a:fillRect/>
              </a:stretch>
            </p:blipFill>
            <p:spPr>
              <a:xfrm>
                <a:off x="167760" y="1179000"/>
                <a:ext cx="2288160" cy="3286080"/>
              </a:xfrm>
              <a:prstGeom prst="rect">
                <a:avLst/>
              </a:prstGeom>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311700" y="243575"/>
            <a:ext cx="8520600" cy="4325400"/>
          </a:xfrm>
          <a:prstGeom prst="rect">
            <a:avLst/>
          </a:prstGeom>
        </p:spPr>
        <p:txBody>
          <a:bodyPr spcFirstLastPara="1" wrap="square" lIns="91425" tIns="91425" rIns="91425" bIns="91425" anchor="t" anchorCtr="0">
            <a:noAutofit/>
          </a:bodyPr>
          <a:lstStyle/>
          <a:p>
            <a:pPr marL="0" lvl="0" indent="0" rtl="0">
              <a:spcBef>
                <a:spcPts val="900"/>
              </a:spcBef>
              <a:spcAft>
                <a:spcPts val="0"/>
              </a:spcAft>
              <a:buNone/>
            </a:pPr>
            <a:r>
              <a:rPr lang="en" sz="1600" b="1">
                <a:solidFill>
                  <a:srgbClr val="2D3B45"/>
                </a:solidFill>
                <a:latin typeface="Helvetica Neue"/>
                <a:ea typeface="Helvetica Neue"/>
                <a:cs typeface="Helvetica Neue"/>
                <a:sym typeface="Helvetica Neue"/>
              </a:rPr>
              <a:t>P7: </a:t>
            </a:r>
            <a:r>
              <a:rPr lang="en" sz="1600">
                <a:solidFill>
                  <a:srgbClr val="2D3B45"/>
                </a:solidFill>
                <a:latin typeface="Helvetica Neue"/>
                <a:ea typeface="Helvetica Neue"/>
                <a:cs typeface="Helvetica Neue"/>
                <a:sym typeface="Helvetica Neue"/>
              </a:rPr>
              <a:t>In this problem, we consider sending real-time voice from Host A to Host B over a packet-switched network (VoIP), Host A converts analog voice to a digital 63 kbps bit stream on the fly. Host A then groups the bits into 56-byte packets. There is one link between Hosts A and B; its transmission rate is 2 Mbps and its propagation delay is 10 msec. As soon as Host A gathers a packet, it sends it to Host B. As soon as Host B receives an entire packet, it converts the packet's bits to an analog signal. How much time elapses from the time a bit is created (from the original analog signal at Host A) until the bit is decoded (as part of the analog signal at Host B)</a:t>
            </a:r>
            <a:endParaRPr sz="1600">
              <a:solidFill>
                <a:srgbClr val="2D3B45"/>
              </a:solidFill>
              <a:latin typeface="Helvetica Neue"/>
              <a:ea typeface="Helvetica Neue"/>
              <a:cs typeface="Helvetica Neue"/>
              <a:sym typeface="Helvetica Neue"/>
            </a:endParaRPr>
          </a:p>
          <a:p>
            <a:pPr marL="0" lvl="0" indent="0" rtl="0">
              <a:spcBef>
                <a:spcPts val="900"/>
              </a:spcBef>
              <a:spcAft>
                <a:spcPts val="900"/>
              </a:spcAft>
              <a:buNone/>
            </a:pPr>
            <a:r>
              <a:rPr lang="en" sz="1600" b="1">
                <a:solidFill>
                  <a:srgbClr val="2D3B45"/>
                </a:solidFill>
                <a:latin typeface="Helvetica Neue"/>
                <a:ea typeface="Helvetica Neue"/>
                <a:cs typeface="Helvetica Neue"/>
                <a:sym typeface="Helvetica Neue"/>
              </a:rPr>
              <a:t>P12: </a:t>
            </a:r>
            <a:r>
              <a:rPr lang="en" sz="1600">
                <a:solidFill>
                  <a:srgbClr val="2D3B45"/>
                </a:solidFill>
                <a:latin typeface="Helvetica Neue"/>
                <a:ea typeface="Helvetica Neue"/>
                <a:cs typeface="Helvetica Neue"/>
                <a:sym typeface="Helvetica Neue"/>
              </a:rPr>
              <a:t>A packet switch receives a packet and determines the outbound link to which the packet should be forwarded. When the packet arrives, one other packet is halfway done being transmitted on this outbound link and four other packets are waiting to be transmitted. Packets are transmitted in order of arrival. Suppose all packets are 1,500 bytes and the link rate is 2 Mbps. What is the queuing delay for the packet? More generally, what is the queuing delay when all packets have length L, tranmission rate R, x bits of the currently-being transmitted packet have been transmitted, and n packet are already in the queue.</a:t>
            </a:r>
            <a:endParaRPr sz="16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93"/>
        <p:cNvGrpSpPr/>
        <p:nvPr/>
      </p:nvGrpSpPr>
      <p:grpSpPr>
        <a:xfrm>
          <a:off x="0" y="0"/>
          <a:ext cx="0" cy="0"/>
          <a:chOff x="0" y="0"/>
          <a:chExt cx="0" cy="0"/>
        </a:xfrm>
      </p:grpSpPr>
      <p:sp>
        <p:nvSpPr>
          <p:cNvPr id="394" name="Google Shape;394;p53"/>
          <p:cNvSpPr txBox="1">
            <a:spLocks noGrp="1"/>
          </p:cNvSpPr>
          <p:nvPr>
            <p:ph type="body" idx="1"/>
          </p:nvPr>
        </p:nvSpPr>
        <p:spPr>
          <a:xfrm>
            <a:off x="311700" y="262850"/>
            <a:ext cx="8520600" cy="4305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Which layer is responsible for routing packets to their destination?</a:t>
            </a:r>
            <a:endParaRPr/>
          </a:p>
          <a:p>
            <a:pPr marL="457200" lvl="0" indent="-381000" rtl="0">
              <a:spcBef>
                <a:spcPts val="1600"/>
              </a:spcBef>
              <a:spcAft>
                <a:spcPts val="0"/>
              </a:spcAft>
              <a:buSzPts val="2400"/>
              <a:buAutoNum type="alphaUcPeriod"/>
            </a:pPr>
            <a:r>
              <a:rPr lang="en"/>
              <a:t>Application Layer</a:t>
            </a:r>
            <a:endParaRPr/>
          </a:p>
          <a:p>
            <a:pPr marL="457200" lvl="0" indent="-381000" rtl="0">
              <a:spcBef>
                <a:spcPts val="0"/>
              </a:spcBef>
              <a:spcAft>
                <a:spcPts val="0"/>
              </a:spcAft>
              <a:buSzPts val="2400"/>
              <a:buAutoNum type="alphaUcPeriod"/>
            </a:pPr>
            <a:r>
              <a:rPr lang="en"/>
              <a:t>Link Layer</a:t>
            </a:r>
            <a:endParaRPr/>
          </a:p>
          <a:p>
            <a:pPr marL="457200" lvl="0" indent="-381000" rtl="0">
              <a:spcBef>
                <a:spcPts val="0"/>
              </a:spcBef>
              <a:spcAft>
                <a:spcPts val="0"/>
              </a:spcAft>
              <a:buSzPts val="2400"/>
              <a:buAutoNum type="alphaUcPeriod"/>
            </a:pPr>
            <a:r>
              <a:rPr lang="en"/>
              <a:t>Network Layer</a:t>
            </a:r>
            <a:endParaRPr/>
          </a:p>
          <a:p>
            <a:pPr marL="457200" lvl="0" indent="-381000" rtl="0">
              <a:spcBef>
                <a:spcPts val="0"/>
              </a:spcBef>
              <a:spcAft>
                <a:spcPts val="0"/>
              </a:spcAft>
              <a:buSzPts val="2400"/>
              <a:buAutoNum type="alphaUcPeriod"/>
            </a:pPr>
            <a:r>
              <a:rPr lang="en"/>
              <a:t>Physical Layer</a:t>
            </a:r>
            <a:endParaRPr/>
          </a:p>
          <a:p>
            <a:pPr marL="457200" lvl="0" indent="-381000" rtl="0">
              <a:spcBef>
                <a:spcPts val="0"/>
              </a:spcBef>
              <a:spcAft>
                <a:spcPts val="0"/>
              </a:spcAft>
              <a:buSzPts val="2400"/>
              <a:buAutoNum type="alphaUcPeriod"/>
            </a:pPr>
            <a:r>
              <a:rPr lang="en"/>
              <a:t>Transport Layer</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98"/>
        <p:cNvGrpSpPr/>
        <p:nvPr/>
      </p:nvGrpSpPr>
      <p:grpSpPr>
        <a:xfrm>
          <a:off x="0" y="0"/>
          <a:ext cx="0" cy="0"/>
          <a:chOff x="0" y="0"/>
          <a:chExt cx="0" cy="0"/>
        </a:xfrm>
      </p:grpSpPr>
      <p:sp>
        <p:nvSpPr>
          <p:cNvPr id="399" name="Google Shape;399;p54"/>
          <p:cNvSpPr txBox="1">
            <a:spLocks noGrp="1"/>
          </p:cNvSpPr>
          <p:nvPr>
            <p:ph type="body" idx="1"/>
          </p:nvPr>
        </p:nvSpPr>
        <p:spPr>
          <a:xfrm>
            <a:off x="311700" y="262850"/>
            <a:ext cx="8520600" cy="4305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Which layer </a:t>
            </a:r>
            <a:r>
              <a:rPr lang="en" i="1"/>
              <a:t>can </a:t>
            </a:r>
            <a:r>
              <a:rPr lang="en"/>
              <a:t>provide the following services: reliable data transfer, throughput guarantees, timing guarantees?</a:t>
            </a:r>
            <a:endParaRPr/>
          </a:p>
          <a:p>
            <a:pPr marL="457200" lvl="0" indent="-381000" rtl="0">
              <a:spcBef>
                <a:spcPts val="1600"/>
              </a:spcBef>
              <a:spcAft>
                <a:spcPts val="0"/>
              </a:spcAft>
              <a:buSzPts val="2400"/>
              <a:buAutoNum type="alphaUcPeriod"/>
            </a:pPr>
            <a:r>
              <a:rPr lang="en"/>
              <a:t>Application Layer</a:t>
            </a:r>
            <a:endParaRPr/>
          </a:p>
          <a:p>
            <a:pPr marL="457200" lvl="0" indent="-381000" rtl="0">
              <a:spcBef>
                <a:spcPts val="0"/>
              </a:spcBef>
              <a:spcAft>
                <a:spcPts val="0"/>
              </a:spcAft>
              <a:buSzPts val="2400"/>
              <a:buAutoNum type="alphaUcPeriod"/>
            </a:pPr>
            <a:r>
              <a:rPr lang="en"/>
              <a:t>Link Layer</a:t>
            </a:r>
            <a:endParaRPr/>
          </a:p>
          <a:p>
            <a:pPr marL="457200" lvl="0" indent="-381000" rtl="0">
              <a:spcBef>
                <a:spcPts val="0"/>
              </a:spcBef>
              <a:spcAft>
                <a:spcPts val="0"/>
              </a:spcAft>
              <a:buSzPts val="2400"/>
              <a:buAutoNum type="alphaUcPeriod"/>
            </a:pPr>
            <a:r>
              <a:rPr lang="en"/>
              <a:t>Network Layer</a:t>
            </a:r>
            <a:endParaRPr/>
          </a:p>
          <a:p>
            <a:pPr marL="457200" lvl="0" indent="-381000" rtl="0">
              <a:spcBef>
                <a:spcPts val="0"/>
              </a:spcBef>
              <a:spcAft>
                <a:spcPts val="0"/>
              </a:spcAft>
              <a:buSzPts val="2400"/>
              <a:buAutoNum type="alphaUcPeriod"/>
            </a:pPr>
            <a:r>
              <a:rPr lang="en"/>
              <a:t>Physical Layer</a:t>
            </a:r>
            <a:endParaRPr/>
          </a:p>
          <a:p>
            <a:pPr marL="457200" lvl="0" indent="-381000" rtl="0">
              <a:spcBef>
                <a:spcPts val="0"/>
              </a:spcBef>
              <a:spcAft>
                <a:spcPts val="0"/>
              </a:spcAft>
              <a:buSzPts val="2400"/>
              <a:buAutoNum type="alphaUcPeriod"/>
            </a:pPr>
            <a:r>
              <a:rPr lang="en"/>
              <a:t>Transport Layer</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403"/>
        <p:cNvGrpSpPr/>
        <p:nvPr/>
      </p:nvGrpSpPr>
      <p:grpSpPr>
        <a:xfrm>
          <a:off x="0" y="0"/>
          <a:ext cx="0" cy="0"/>
          <a:chOff x="0" y="0"/>
          <a:chExt cx="0" cy="0"/>
        </a:xfrm>
      </p:grpSpPr>
      <p:sp>
        <p:nvSpPr>
          <p:cNvPr id="404" name="Google Shape;404;p55"/>
          <p:cNvSpPr txBox="1">
            <a:spLocks noGrp="1"/>
          </p:cNvSpPr>
          <p:nvPr>
            <p:ph type="body" idx="1"/>
          </p:nvPr>
        </p:nvSpPr>
        <p:spPr>
          <a:xfrm>
            <a:off x="311700" y="262850"/>
            <a:ext cx="8520600" cy="4305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Which layer appends </a:t>
            </a:r>
            <a:r>
              <a:rPr lang="en" b="1"/>
              <a:t>source/destination MAC addresses</a:t>
            </a:r>
            <a:r>
              <a:rPr lang="en"/>
              <a:t> to the packet?</a:t>
            </a:r>
            <a:endParaRPr/>
          </a:p>
          <a:p>
            <a:pPr marL="457200" lvl="0" indent="-381000" rtl="0">
              <a:spcBef>
                <a:spcPts val="1600"/>
              </a:spcBef>
              <a:spcAft>
                <a:spcPts val="0"/>
              </a:spcAft>
              <a:buSzPts val="2400"/>
              <a:buAutoNum type="alphaUcPeriod"/>
            </a:pPr>
            <a:r>
              <a:rPr lang="en"/>
              <a:t>Application Layer</a:t>
            </a:r>
            <a:endParaRPr/>
          </a:p>
          <a:p>
            <a:pPr marL="457200" lvl="0" indent="-381000" rtl="0">
              <a:spcBef>
                <a:spcPts val="0"/>
              </a:spcBef>
              <a:spcAft>
                <a:spcPts val="0"/>
              </a:spcAft>
              <a:buSzPts val="2400"/>
              <a:buAutoNum type="alphaUcPeriod"/>
            </a:pPr>
            <a:r>
              <a:rPr lang="en"/>
              <a:t>Link Layer</a:t>
            </a:r>
            <a:endParaRPr/>
          </a:p>
          <a:p>
            <a:pPr marL="457200" lvl="0" indent="-381000" rtl="0">
              <a:spcBef>
                <a:spcPts val="0"/>
              </a:spcBef>
              <a:spcAft>
                <a:spcPts val="0"/>
              </a:spcAft>
              <a:buSzPts val="2400"/>
              <a:buAutoNum type="alphaUcPeriod"/>
            </a:pPr>
            <a:r>
              <a:rPr lang="en"/>
              <a:t>Network Layer</a:t>
            </a:r>
            <a:endParaRPr/>
          </a:p>
          <a:p>
            <a:pPr marL="457200" lvl="0" indent="-381000" rtl="0">
              <a:spcBef>
                <a:spcPts val="0"/>
              </a:spcBef>
              <a:spcAft>
                <a:spcPts val="0"/>
              </a:spcAft>
              <a:buSzPts val="2400"/>
              <a:buAutoNum type="alphaUcPeriod"/>
            </a:pPr>
            <a:r>
              <a:rPr lang="en"/>
              <a:t>Physical Layer</a:t>
            </a:r>
            <a:endParaRPr/>
          </a:p>
          <a:p>
            <a:pPr marL="457200" lvl="0" indent="-381000" rtl="0">
              <a:spcBef>
                <a:spcPts val="0"/>
              </a:spcBef>
              <a:spcAft>
                <a:spcPts val="0"/>
              </a:spcAft>
              <a:buSzPts val="2400"/>
              <a:buAutoNum type="alphaUcPeriod"/>
            </a:pPr>
            <a:r>
              <a:rPr lang="en"/>
              <a:t>Transport Layer</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408"/>
        <p:cNvGrpSpPr/>
        <p:nvPr/>
      </p:nvGrpSpPr>
      <p:grpSpPr>
        <a:xfrm>
          <a:off x="0" y="0"/>
          <a:ext cx="0" cy="0"/>
          <a:chOff x="0" y="0"/>
          <a:chExt cx="0" cy="0"/>
        </a:xfrm>
      </p:grpSpPr>
      <p:sp>
        <p:nvSpPr>
          <p:cNvPr id="409" name="Google Shape;409;p56"/>
          <p:cNvSpPr txBox="1">
            <a:spLocks noGrp="1"/>
          </p:cNvSpPr>
          <p:nvPr>
            <p:ph type="body" idx="1"/>
          </p:nvPr>
        </p:nvSpPr>
        <p:spPr>
          <a:xfrm>
            <a:off x="311700" y="262850"/>
            <a:ext cx="8520600" cy="4305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Which layer appends </a:t>
            </a:r>
            <a:r>
              <a:rPr lang="en" b="1"/>
              <a:t>source/destination ports</a:t>
            </a:r>
            <a:r>
              <a:rPr lang="en"/>
              <a:t> to the packet?</a:t>
            </a:r>
            <a:endParaRPr/>
          </a:p>
          <a:p>
            <a:pPr marL="457200" lvl="0" indent="-381000" rtl="0">
              <a:spcBef>
                <a:spcPts val="1600"/>
              </a:spcBef>
              <a:spcAft>
                <a:spcPts val="0"/>
              </a:spcAft>
              <a:buSzPts val="2400"/>
              <a:buAutoNum type="alphaUcPeriod"/>
            </a:pPr>
            <a:r>
              <a:rPr lang="en"/>
              <a:t>Application Layer</a:t>
            </a:r>
            <a:endParaRPr/>
          </a:p>
          <a:p>
            <a:pPr marL="457200" lvl="0" indent="-381000" rtl="0">
              <a:spcBef>
                <a:spcPts val="0"/>
              </a:spcBef>
              <a:spcAft>
                <a:spcPts val="0"/>
              </a:spcAft>
              <a:buSzPts val="2400"/>
              <a:buAutoNum type="alphaUcPeriod"/>
            </a:pPr>
            <a:r>
              <a:rPr lang="en"/>
              <a:t>Link Layer</a:t>
            </a:r>
            <a:endParaRPr/>
          </a:p>
          <a:p>
            <a:pPr marL="457200" lvl="0" indent="-381000" rtl="0">
              <a:spcBef>
                <a:spcPts val="0"/>
              </a:spcBef>
              <a:spcAft>
                <a:spcPts val="0"/>
              </a:spcAft>
              <a:buSzPts val="2400"/>
              <a:buAutoNum type="alphaUcPeriod"/>
            </a:pPr>
            <a:r>
              <a:rPr lang="en"/>
              <a:t>Network Layer</a:t>
            </a:r>
            <a:endParaRPr/>
          </a:p>
          <a:p>
            <a:pPr marL="457200" lvl="0" indent="-381000" rtl="0">
              <a:spcBef>
                <a:spcPts val="0"/>
              </a:spcBef>
              <a:spcAft>
                <a:spcPts val="0"/>
              </a:spcAft>
              <a:buSzPts val="2400"/>
              <a:buAutoNum type="alphaUcPeriod"/>
            </a:pPr>
            <a:r>
              <a:rPr lang="en"/>
              <a:t>Physical Layer</a:t>
            </a:r>
            <a:endParaRPr/>
          </a:p>
          <a:p>
            <a:pPr marL="457200" lvl="0" indent="-381000" rtl="0">
              <a:spcBef>
                <a:spcPts val="0"/>
              </a:spcBef>
              <a:spcAft>
                <a:spcPts val="0"/>
              </a:spcAft>
              <a:buSzPts val="2400"/>
              <a:buAutoNum type="alphaUcPeriod"/>
            </a:pPr>
            <a:r>
              <a:rPr lang="en"/>
              <a:t>Transport Layer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7"/>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Before Next Class</a:t>
            </a:r>
            <a:endParaRPr/>
          </a:p>
        </p:txBody>
      </p:sp>
      <p:sp>
        <p:nvSpPr>
          <p:cNvPr id="415" name="Google Shape;415;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Read Section 2.1, 2.5</a:t>
            </a:r>
            <a:endParaRPr/>
          </a:p>
          <a:p>
            <a:pPr marL="457200" lvl="0" indent="-381000" rtl="0">
              <a:spcBef>
                <a:spcPts val="0"/>
              </a:spcBef>
              <a:spcAft>
                <a:spcPts val="0"/>
              </a:spcAft>
              <a:buSzPts val="2400"/>
              <a:buChar char="●"/>
            </a:pPr>
            <a:r>
              <a:rPr lang="en"/>
              <a:t>Complete the </a:t>
            </a:r>
            <a:r>
              <a:rPr lang="en" u="sng">
                <a:solidFill>
                  <a:schemeClr val="hlink"/>
                </a:solidFill>
                <a:hlinkClick r:id="rId3"/>
              </a:rPr>
              <a:t>first Wireshark Lab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243575"/>
            <a:ext cx="8520600" cy="4325400"/>
          </a:xfrm>
          <a:prstGeom prst="rect">
            <a:avLst/>
          </a:prstGeom>
        </p:spPr>
        <p:txBody>
          <a:bodyPr spcFirstLastPara="1" wrap="square" lIns="91425" tIns="91425" rIns="91425" bIns="91425" anchor="t" anchorCtr="0">
            <a:noAutofit/>
          </a:bodyPr>
          <a:lstStyle/>
          <a:p>
            <a:pPr marL="0" lvl="0" indent="0" rtl="0">
              <a:spcBef>
                <a:spcPts val="900"/>
              </a:spcBef>
              <a:spcAft>
                <a:spcPts val="0"/>
              </a:spcAft>
              <a:buNone/>
            </a:pPr>
            <a:r>
              <a:rPr lang="en" sz="1600" b="1">
                <a:solidFill>
                  <a:srgbClr val="2D3B45"/>
                </a:solidFill>
                <a:latin typeface="Helvetica Neue"/>
                <a:ea typeface="Helvetica Neue"/>
                <a:cs typeface="Helvetica Neue"/>
                <a:sym typeface="Helvetica Neue"/>
              </a:rPr>
              <a:t>P20:</a:t>
            </a:r>
            <a:r>
              <a:rPr lang="en" sz="1600">
                <a:solidFill>
                  <a:srgbClr val="2D3B45"/>
                </a:solidFill>
                <a:latin typeface="Helvetica Neue"/>
                <a:ea typeface="Helvetica Neue"/>
                <a:cs typeface="Helvetica Neue"/>
                <a:sym typeface="Helvetica Neue"/>
              </a:rPr>
              <a:t> Consider the throughput example corresponding to Figure 1.20(b). Now suppose that there are M client-server pairs rather than 10. Denote Rs, Rc, and R for the rates of the server links, client links, and network link. Assume all other links have abundant capacity and that there is no other traffic in the network besides the traffic generated by the M client-server pairs. Derive a general expression for throughput in terms of Rs, Rc, R, and M.</a:t>
            </a:r>
            <a:endParaRPr sz="1600">
              <a:solidFill>
                <a:srgbClr val="2D3B45"/>
              </a:solidFill>
              <a:latin typeface="Helvetica Neue"/>
              <a:ea typeface="Helvetica Neue"/>
              <a:cs typeface="Helvetica Neue"/>
              <a:sym typeface="Helvetica Neue"/>
            </a:endParaRPr>
          </a:p>
          <a:p>
            <a:pPr marL="0" lvl="0" indent="0" rtl="0">
              <a:spcBef>
                <a:spcPts val="900"/>
              </a:spcBef>
              <a:spcAft>
                <a:spcPts val="1600"/>
              </a:spcAft>
              <a:buNone/>
            </a:pPr>
            <a:endParaRPr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Protocol Layers</a:t>
            </a: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Networks are complex, with many pieces</a:t>
            </a:r>
            <a:endParaRPr/>
          </a:p>
          <a:p>
            <a:pPr marL="914400" lvl="1" indent="-355600" rtl="0">
              <a:spcBef>
                <a:spcPts val="0"/>
              </a:spcBef>
              <a:spcAft>
                <a:spcPts val="0"/>
              </a:spcAft>
              <a:buSzPts val="2000"/>
              <a:buChar char="○"/>
            </a:pPr>
            <a:r>
              <a:rPr lang="en"/>
              <a:t>Hosts</a:t>
            </a:r>
            <a:endParaRPr/>
          </a:p>
          <a:p>
            <a:pPr marL="914400" lvl="1" indent="-355600" rtl="0">
              <a:spcBef>
                <a:spcPts val="0"/>
              </a:spcBef>
              <a:spcAft>
                <a:spcPts val="0"/>
              </a:spcAft>
              <a:buSzPts val="2000"/>
              <a:buChar char="○"/>
            </a:pPr>
            <a:r>
              <a:rPr lang="en"/>
              <a:t>Routers</a:t>
            </a:r>
            <a:endParaRPr/>
          </a:p>
          <a:p>
            <a:pPr marL="914400" lvl="1" indent="-355600" rtl="0">
              <a:spcBef>
                <a:spcPts val="0"/>
              </a:spcBef>
              <a:spcAft>
                <a:spcPts val="0"/>
              </a:spcAft>
              <a:buSzPts val="2000"/>
              <a:buChar char="○"/>
            </a:pPr>
            <a:r>
              <a:rPr lang="en"/>
              <a:t>Different types of links</a:t>
            </a:r>
            <a:endParaRPr/>
          </a:p>
          <a:p>
            <a:pPr marL="914400" lvl="1" indent="-355600" rtl="0">
              <a:spcBef>
                <a:spcPts val="0"/>
              </a:spcBef>
              <a:spcAft>
                <a:spcPts val="0"/>
              </a:spcAft>
              <a:buSzPts val="2000"/>
              <a:buChar char="○"/>
            </a:pPr>
            <a:r>
              <a:rPr lang="en"/>
              <a:t>Applications</a:t>
            </a:r>
            <a:endParaRPr/>
          </a:p>
          <a:p>
            <a:pPr marL="914400" lvl="1" indent="-355600" rtl="0">
              <a:spcBef>
                <a:spcPts val="0"/>
              </a:spcBef>
              <a:spcAft>
                <a:spcPts val="0"/>
              </a:spcAft>
              <a:buSzPts val="2000"/>
              <a:buChar char="○"/>
            </a:pPr>
            <a:r>
              <a:rPr lang="en"/>
              <a:t>Protocols</a:t>
            </a:r>
            <a:endParaRPr/>
          </a:p>
          <a:p>
            <a:pPr marL="914400" lvl="1" indent="-355600" rtl="0">
              <a:spcBef>
                <a:spcPts val="0"/>
              </a:spcBef>
              <a:spcAft>
                <a:spcPts val="0"/>
              </a:spcAft>
              <a:buSzPts val="2000"/>
              <a:buChar char="○"/>
            </a:pPr>
            <a:r>
              <a:rPr lang="en"/>
              <a:t>Hardware/software</a:t>
            </a:r>
            <a:endParaRPr/>
          </a:p>
          <a:p>
            <a:pPr marL="457200" lvl="0" indent="-381000" rtl="0">
              <a:spcBef>
                <a:spcPts val="0"/>
              </a:spcBef>
              <a:spcAft>
                <a:spcPts val="0"/>
              </a:spcAft>
              <a:buSzPts val="2400"/>
              <a:buChar char="●"/>
            </a:pPr>
            <a:r>
              <a:rPr lang="en"/>
              <a:t>To help manage this complexity, network protocols are implemented in several layers</a:t>
            </a:r>
            <a:endParaRPr/>
          </a:p>
          <a:p>
            <a:pPr marL="914400" lvl="1" indent="-355600">
              <a:spcBef>
                <a:spcPts val="0"/>
              </a:spcBef>
              <a:spcAft>
                <a:spcPts val="0"/>
              </a:spcAft>
              <a:buSzPts val="2000"/>
              <a:buChar char="○"/>
            </a:pPr>
            <a:r>
              <a:rPr lang="en"/>
              <a:t>Each layer only has to talk to the layer above it and below it</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Analogy: Airline Travel</a:t>
            </a:r>
            <a:endParaRPr/>
          </a:p>
        </p:txBody>
      </p:sp>
      <p:pic>
        <p:nvPicPr>
          <p:cNvPr id="96" name="Google Shape;96;p20"/>
          <p:cNvPicPr preferRelativeResize="0"/>
          <p:nvPr/>
        </p:nvPicPr>
        <p:blipFill>
          <a:blip r:embed="rId3">
            <a:alphaModFix/>
          </a:blip>
          <a:stretch>
            <a:fillRect/>
          </a:stretch>
        </p:blipFill>
        <p:spPr>
          <a:xfrm>
            <a:off x="1247775" y="1127550"/>
            <a:ext cx="6648450" cy="34385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1"/>
          <p:cNvPicPr preferRelativeResize="0"/>
          <p:nvPr/>
        </p:nvPicPr>
        <p:blipFill rotWithShape="1">
          <a:blip r:embed="rId3">
            <a:alphaModFix/>
          </a:blip>
          <a:srcRect b="2505"/>
          <a:stretch/>
        </p:blipFill>
        <p:spPr>
          <a:xfrm>
            <a:off x="534750" y="2484742"/>
            <a:ext cx="8074500" cy="2537975"/>
          </a:xfrm>
          <a:prstGeom prst="rect">
            <a:avLst/>
          </a:prstGeom>
          <a:noFill/>
          <a:ln>
            <a:noFill/>
          </a:ln>
        </p:spPr>
      </p:pic>
      <p:sp>
        <p:nvSpPr>
          <p:cNvPr id="102" name="Google Shape;102;p21"/>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Analogy: Airline Travel</a:t>
            </a:r>
            <a:endParaRPr/>
          </a:p>
        </p:txBody>
      </p:sp>
      <p:sp>
        <p:nvSpPr>
          <p:cNvPr id="103" name="Google Shape;103;p21"/>
          <p:cNvSpPr txBox="1">
            <a:spLocks noGrp="1"/>
          </p:cNvSpPr>
          <p:nvPr>
            <p:ph type="body" idx="1"/>
          </p:nvPr>
        </p:nvSpPr>
        <p:spPr>
          <a:xfrm>
            <a:off x="311700" y="962025"/>
            <a:ext cx="8520600" cy="5589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a:t>Each layer implements a </a:t>
            </a:r>
            <a:r>
              <a:rPr lang="en" i="1"/>
              <a:t>service</a:t>
            </a:r>
            <a:endParaRPr i="1"/>
          </a:p>
          <a:p>
            <a:pPr marL="914400" lvl="1" indent="-355600" rtl="0">
              <a:spcBef>
                <a:spcPts val="0"/>
              </a:spcBef>
              <a:spcAft>
                <a:spcPts val="0"/>
              </a:spcAft>
              <a:buSzPts val="2000"/>
              <a:buChar char="○"/>
            </a:pPr>
            <a:r>
              <a:rPr lang="en" i="1"/>
              <a:t>Via its own internal-layer actions</a:t>
            </a:r>
            <a:endParaRPr i="1"/>
          </a:p>
          <a:p>
            <a:pPr marL="914400" lvl="1" indent="-355600" rtl="0">
              <a:spcBef>
                <a:spcPts val="0"/>
              </a:spcBef>
              <a:spcAft>
                <a:spcPts val="0"/>
              </a:spcAft>
              <a:buSzPts val="2000"/>
              <a:buChar char="○"/>
            </a:pPr>
            <a:r>
              <a:rPr lang="en" i="1"/>
              <a:t>Relying on services provided by layer below it</a:t>
            </a:r>
            <a:endParaRPr i="1"/>
          </a:p>
          <a:p>
            <a:pPr marL="914400" lvl="1" indent="-355600">
              <a:spcBef>
                <a:spcPts val="0"/>
              </a:spcBef>
              <a:spcAft>
                <a:spcPts val="0"/>
              </a:spcAft>
              <a:buSzPts val="2000"/>
              <a:buChar char="○"/>
            </a:pPr>
            <a:r>
              <a:rPr lang="en" i="1"/>
              <a:t>Using data from the layer above it</a:t>
            </a:r>
            <a:endParaRPr i="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392575"/>
            <a:ext cx="8520600" cy="62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layering?</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000000"/>
              </a:buClr>
              <a:buSzPts val="2400"/>
              <a:buFont typeface="Proxima Nova"/>
              <a:buChar char="●"/>
            </a:pPr>
            <a:r>
              <a:rPr lang="en"/>
              <a:t>Explicit structure allows identification, relationship of complex system pieces</a:t>
            </a:r>
            <a:endParaRPr/>
          </a:p>
          <a:p>
            <a:pPr marL="914400" lvl="1" indent="-355600" rtl="0">
              <a:spcBef>
                <a:spcPts val="0"/>
              </a:spcBef>
              <a:spcAft>
                <a:spcPts val="0"/>
              </a:spcAft>
              <a:buSzPts val="2000"/>
              <a:buChar char="○"/>
            </a:pPr>
            <a:r>
              <a:rPr lang="en"/>
              <a:t>Layered reference model for discussion</a:t>
            </a:r>
            <a:endParaRPr/>
          </a:p>
          <a:p>
            <a:pPr marL="457200" lvl="0" indent="-381000" rtl="0">
              <a:spcBef>
                <a:spcPts val="0"/>
              </a:spcBef>
              <a:spcAft>
                <a:spcPts val="0"/>
              </a:spcAft>
              <a:buSzPts val="2400"/>
              <a:buChar char="●"/>
            </a:pPr>
            <a:r>
              <a:rPr lang="en"/>
              <a:t>Modularization eases maintenance, updating of system</a:t>
            </a:r>
            <a:endParaRPr/>
          </a:p>
          <a:p>
            <a:pPr marL="914400" lvl="1" indent="-355600" rtl="0">
              <a:spcBef>
                <a:spcPts val="0"/>
              </a:spcBef>
              <a:spcAft>
                <a:spcPts val="0"/>
              </a:spcAft>
              <a:buSzPts val="2000"/>
              <a:buChar char="○"/>
            </a:pPr>
            <a:r>
              <a:rPr lang="en"/>
              <a:t>Changing implementation of a layer is transparent to the system</a:t>
            </a:r>
            <a:endParaRPr/>
          </a:p>
          <a:p>
            <a:pPr marL="914400" lvl="1" indent="-355600">
              <a:spcBef>
                <a:spcPts val="0"/>
              </a:spcBef>
              <a:spcAft>
                <a:spcPts val="0"/>
              </a:spcAft>
              <a:buSzPts val="2000"/>
              <a:buChar char="○"/>
            </a:pPr>
            <a:r>
              <a:rPr lang="en"/>
              <a:t>E.g. Changing gate procedure doesn’t affect anything else</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2128</Words>
  <Application>Microsoft Office PowerPoint</Application>
  <PresentationFormat>On-screen Show (16:9)</PresentationFormat>
  <Paragraphs>236</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Helvetica Neue</vt:lpstr>
      <vt:lpstr>Proxima Nova</vt:lpstr>
      <vt:lpstr>Spearmint</vt:lpstr>
      <vt:lpstr>Protocol Layers</vt:lpstr>
      <vt:lpstr>PowerPoint Presentation</vt:lpstr>
      <vt:lpstr>PowerPoint Presentation</vt:lpstr>
      <vt:lpstr>PowerPoint Presentation</vt:lpstr>
      <vt:lpstr>PowerPoint Presentation</vt:lpstr>
      <vt:lpstr>Protocol Layers</vt:lpstr>
      <vt:lpstr>Analogy: Airline Travel</vt:lpstr>
      <vt:lpstr>Analogy: Airline Travel</vt:lpstr>
      <vt:lpstr>Why layering?</vt:lpstr>
      <vt:lpstr>Internet Protocol Stack</vt:lpstr>
      <vt:lpstr>PowerPoint Presentation</vt:lpstr>
      <vt:lpstr>PowerPoint Presentation</vt:lpstr>
      <vt:lpstr>ISO/OSI Reference Model</vt:lpstr>
      <vt:lpstr>Encapsulation</vt:lpstr>
      <vt:lpstr>PowerPoint Presentation</vt:lpstr>
      <vt:lpstr>Application Layer</vt:lpstr>
      <vt:lpstr>PowerPoint Presentation</vt:lpstr>
      <vt:lpstr>Transport Layer</vt:lpstr>
      <vt:lpstr>Transport Services</vt:lpstr>
      <vt:lpstr>Reliable Data Transfer Services</vt:lpstr>
      <vt:lpstr>Throughput Services</vt:lpstr>
      <vt:lpstr>Timing Services</vt:lpstr>
      <vt:lpstr>Security Services</vt:lpstr>
      <vt:lpstr>TCP Service</vt:lpstr>
      <vt:lpstr>UDP Service</vt:lpstr>
      <vt:lpstr>PowerPoint Presentation</vt:lpstr>
      <vt:lpstr>PowerPoint Presentation</vt:lpstr>
      <vt:lpstr>PowerPoint Presentation</vt:lpstr>
      <vt:lpstr>Network Layer</vt:lpstr>
      <vt:lpstr>Routing</vt:lpstr>
      <vt:lpstr>Forwarding</vt:lpstr>
      <vt:lpstr>PowerPoint Presentation</vt:lpstr>
      <vt:lpstr>Link Layer</vt:lpstr>
      <vt:lpstr>PowerPoint Presentation</vt:lpstr>
      <vt:lpstr>Physical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Before 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 Layers</dc:title>
  <cp:lastModifiedBy>Dylan Mumm</cp:lastModifiedBy>
  <cp:revision>1</cp:revision>
  <dcterms:modified xsi:type="dcterms:W3CDTF">2018-09-04T20:52:01Z</dcterms:modified>
</cp:coreProperties>
</file>