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ink/ink7.xml" ContentType="application/inkml+xml"/>
  <Override PartName="/ppt/notesSlides/notesSlide17.xml" ContentType="application/vnd.openxmlformats-officedocument.presentationml.notesSlide+xml"/>
  <Override PartName="/ppt/ink/ink8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6T19:42:04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9525 9082 321 0,'-5'5'103'16,"5"-5"45"-16,-9 0 18 0,6 0-95 15,-2-10-12-15,-3-5 2 0,0 3-9 16,1-12-3-16,-2 0-20 0,3-4-1 0,6 1-4 15,-6-5-20-15,-5 1 10 0,6 2-14 16,-4-6 0-16,9-3 5 0,5-3-5 16,-10-1 0-16,16-17 4 0,-1 2-4 15,2 1 0-15,5-2 4 0,-5 2-4 16,-1 19 0-16,5 9 9 0,2 11 5 16,2 7-1-16,8 5 4 0,0 6-1 0,-2-1 0 15,3 5 1-15,-4 1-9 0,5 9 0 16,-6 0 2-16,-1 2-3 0,-10 3-7 15,-13 6 5-15,0 0-2 0,-21 0-3 16,-1 16 0-16,-8 1 0 0,-1 2-3 16,1-3 3-16,4 3-5 0,-6-12-6 15,-2-8-3-15,-5-4-2 0,-3-3-9 0,-6-4 5 16,11-3 2-16,2 4-8 0,8-4 17 16,-1-3 0-16,18 1 4 0,0-4 10 15,6-5 4-15,4 0 4 0,11 0 18 16,11 0-6-16,-3-3 4 0,5-2 5 15,3-1 1-15,11 1-6 0,5 5 5 16,2 1-10-16,6-1-4 0,-1 6 1 0,-3 5-8 16,3 2-5-16,7 4-2 0,-10 1-2 15,2 1-4-15,-8 5 0 16,-3-1 3-16,-12-2-6 0,-2 1-4 0,-6-3-8 16,-5-3-11-16,-9-6-12 0,-4-2-24 15,0-8-31-15,-4 0 4 0,-3-7-127 16,0-4-171-16</inkml:trace>
  <inkml:trace contextRef="#ctx0" brushRef="#br0" timeOffset="395.8092">10096 8907 531 0,'15'-6'207'0,"1"-1"-16"0,3 0-95 15,0-2-20-15,-1 0-21 0,8-7-4 16,-2 4-10-16,-3 2-19 0,-3-2-3 16,-7-1-3-16,-6-1-5 0,-5-2-8 15,0 2 2-15,-4-4-5 0,-8-1 3 16,-1 9-3-16,-2 2 0 0,-6-1-3 0,-5 9 3 15,5 0-8-15,-3 0 1 0,0 4-1 16,9 2-4-16,4 9 5 0,11-1-5 16,0 7-2-16,3 0 10 0,5 6 0 15,3-4 0-15,2 4 8 0,2 2-4 16,3-4-4-16,4-2 12 0,4 3-8 16,7-1 4-16,-8-7 6 0,-1 1-6 0,1-8-1 15,-5-11 1-15,-1 0-21 0,0-9-7 16,6 0-17-16,1-2-30 0,-1-4-13 15,-1-2-116-15,3 0-169 0</inkml:trace>
  <inkml:trace contextRef="#ctx0" brushRef="#br0" timeOffset="948.5836">10867 8784 434 0,'-7'-11'159'15,"-4"0"19"-15,-2 0-102 0,-1 3-5 16,1-1-17-16,-2 2-1 0,-1 1-9 0,0 2-12 16,-2-2-9-16,-2 6-5 0,2 0-9 15,0 0-4-15,9 6-1 0,3 7-4 16,6 5 0-16,0 1 5 0,0 6-10 15,3 0 5-15,3-6 0 0,1 0 0 16,10 2 0-16,0-2 0 0,1-5 5 16,4-3-10-16,2-6 14 0,-1-5-9 0,3 1 0 15,2-10 0-15,-3-6 0 0,-5-2 0 16,-5-7 4-16,-8 3-4 0,-7 1-4 16,8-6 8-16,-8 6-8 0,0 3 4 15,0 4 0-15,0 6 0 0,-4 7-4 16,4 4 4-16,0 8 0 0,10 7-5 15,-2 1 14-15,1 3 0 0,2 3 0 16,3 5 4-16,-3 4 2 0,2 15 2 16,0 4 3-16,0 9-2 0,-3 1-11 0,1 4 5 15,-2-5 0-15,-1-3-8 0,2-7 4 16,-1-4-8-16,-2-12 0 0,3-8 6 16,-6-12-1-16,-4-17-5 0,0 0 7 15,0-6-1-15,-3-9-2 0,-1-11 4 16,4-2-4-16,0-2-8 0,0-5 8 0,5 4-4 15,4-6-4-15,2-1 0 0,-1 3-10 16,-1 5-8-16,0 1-10 0,1 9-13 16,1-1-27-16,1 5-5 0,4-2-13 15,-1 5-28-15,-3-2-81 0,0 5-107 16</inkml:trace>
  <inkml:trace contextRef="#ctx0" brushRef="#br0" timeOffset="1236.988">11357 8907 321 0,'0'-7'85'16,"-7"4"48"-16,2-3-30 0,1 6-22 0,4 0 5 16,0 4-7-16,0 3-16 0,10 8 1 15,5-1-15-15,3 4-12 0,5 4 4 16,3-1-10-16,0 3-4 0,-2 5-4 15,0-3-2-15,7-2-5 0,0-4 6 16,4-10-12-16,-2-4-5 0,1-6 7 16,-11-4-5-16,-5-13-4 0,-1-2-3 15,-4-8-3-15,-2 3-4 0,-2-5-1 16,-2 6-16-16,-2-1-13 0,-5 8-8 0,0-4-16 16,0 6-24-16,0 0-19 0,0 2-90 15,0 0-142-15</inkml:trace>
  <inkml:trace contextRef="#ctx0" brushRef="#br0" timeOffset="1592.6156">11924 8885 397 0,'23'-6'134'0,"2"2"33"0,7-2-99 15,4-3 1-15,1-3-10 0,-8 2-18 16,7-3 0-16,-9 1-2 0,-5 1 0 0,-3 0-15 16,-6-2-6-16,-8 2-3 0,-5 2-6 15,0 1-5-15,-7 2-4 0,-3 3 5 16,-5-1-5-16,-5 4-5 0,1 8 10 16,3 2-5-16,0 4-5 0,6 7 10 15,3 2-5-15,3-2-5 0,4 4 10 16,0 4-5-16,0-2-5 0,9-2 10 15,-2-2 0-15,2 0-5 0,5 2 8 16,-1-6 1-16,2-4-4 0,3-2 12 0,-2-7-8 16,0 1 0-16,1-1-5 0,4-6-8 15,3 0-18-15,-2-9-9 0,0-4-11 16,-3-4-24-16,-6-7-8 0,-5 0-116 16,3 0-152-16</inkml:trace>
  <inkml:trace contextRef="#ctx0" brushRef="#br0" timeOffset="1960.5789">12609 8666 388 0,'11'0'159'0,"-6"0"17"0,-1 4-59 16,0 3-39-16,-4 1-20 0,0 3 6 0,0 2-8 15,-5-1-18-15,2 2-3 0,0 4-4 16,-3 1-16-16,-2-4-7 0,1 4 1 15,-3-3-5-15,-4-5-4 0,6-3 0 16,-3 1 4-16,6-6-4 0,0-4 0 16,5 5 4-16,0-4-4 0,7 1 4 15,4-1-4-15,4 0 0 0,2 0 4 16,-1 0 4-16,-1 0 2 0,2 0 5 16,-5 0 1-16,-2 0 2 0,2 5 12 15,-4 3-5-15,2 3-7 0,-1-1-1 0,0 3-6 16,6 8 2-16,-5-2-4 0,-2 1-5 15,-2 2-4-15,-6-1 4 0,0-11 0 16,-6 1-8-16,-3-11 4 0,-6 4-11 16,-1-4-5-16,1-4-8 0,0-8-15 15,2-2-12-15,6-2-26 0,-2 1-17 0,6-4-9 16,3 2-103-16,0-1-160 16</inkml:trace>
  <inkml:trace contextRef="#ctx0" brushRef="#br0" timeOffset="2292.7659">12869 8453 397 0,'0'0'142'15,"4"4"36"-15,3 12-80 0,3 7-7 16,-3 10-16-16,6 11-7 0,4-1-2 16,-2-1-12-16,3 2-12 0,6-6-13 15,4-4-9-15,-2 4-7 0,-4 0-1 16,-5-9-12-16,-8 6-8 0,-9-9-3 15,0-9-11-15,-8-5-11 0,1-7-5 16,-7-5-15-16,2 0-8 0,-7 0-5 0,-2-5-4 16,1-1 10-16,1-3 12 0,0-1 9 15,5 1 7-15,5-1 26 0,9-1 19 16,0 2 12-16,0 1 28 0,4-1 1 16,10-1 8-16,5 1 8 0,7-1-7 15,11 1-7-15,5 4-12 0,1 1-15 16,4 4-13-16,-1 0-3 0,-2 1-13 15,5-1-4-15,10 6-25 0,-7-4-27 16,-1-2-8-16,-4 1-8 0,-5-1-124 0,-16 0-156 16</inkml:trace>
  <inkml:trace contextRef="#ctx0" brushRef="#br0" timeOffset="6746.3899">17561 8231 388 0,'10'-4'151'16,"-10"4"27"-16,0-5-48 0,0 5-66 15,-7 0-13-15,-2 7-2 0,-5-3-16 0,1 6-4 16,-7 9-6-16,-1 7-4 0,-7-6 0 16,0 1-11-16,-7 4-3 0,5-5 4 15,0 1-9-15,2 3 0 0,11-2 0 16,4 0 0-16,1-2-5 0,5-2 5 16,7 6 0-16,0-1-4 0,5-3 8 15,4 6-4-15,10-1 0 0,6-5 5 0,6-3 4 16,16-2-1-16,2-5 6 0,3-1-6 15,2-1 4-15,-4-2 0 0,-14 1-4 16,-4 2-3-16,-8-2-1 0,-6 1 0 16,-6 0-8-16,-7 0 8 0,-5 5-4 15,-6 4-4-15,-2-1 8 0,-5 7-4 16,-2-1 0-16,-7-1 0 0,-2 3-4 16,-13-2-13-16,-3-2-2 0,-8-1-21 0,-1 4-15 15,-1-6-15-15,12 0-125 0,5 0-164 16</inkml:trace>
  <inkml:trace contextRef="#ctx0" brushRef="#br0" timeOffset="7071.2596">17828 8772 353 0,'0'14'110'16,"7"1"53"-16,0 1-72 0,2-2-11 16,0-3-20-16,2-1 1 0,2 3-12 15,6-7-11-15,-4-6-3 0,0 7-6 16,6-7-11-16,3 0-4 0,-1-9-4 15,-2 2-6-15,3-4 5 0,-10-2-9 16,-7-3 0-16,-7-3-9 0,7 0-10 0,-10 4-13 16,3 0-12-16,-11-5-14 0,1 4-41 15,1 0-81-15,-1 2-115 0</inkml:trace>
  <inkml:trace contextRef="#ctx0" brushRef="#br0" timeOffset="7501.0839">18613 9249 379 0,'18'18'127'0,"-3"-5"29"0,-3 2-95 16,1-4 6-16,-1-7-5 0,-6-4-3 15,-2 0-14-15,-4 0-15 0,0-3 9 0,-4-11-10 16,-4-1-14-16,0-4-1 0,1-2-1 16,-5-6-13-16,0-1 5 0,1-8-5 15,-9-3-5-15,-1-5 1 0,2 5-10 16,1 0 0-16,-2 3-6 0,6 3 1 0,2 4-1 16,12 1-9-16,0 2 15 0,0-4-8 15,8 4 5-15,4-6 12 0,7-1-7 16,-4-3 6-16,0 4 0 0,0-1 12 15,-1 6 12-15,-5 7-7 0,3 9 0 16,-12 2 5-16,9 9 0 0,4 3-7 16,-7 10 3-16,-1 3 0 0,-5 8-12 15,0-2 10-15,0 4-5 0,0-2-5 16,-5-2 10-16,0-2-10 0,-5-5-5 0,1 5 0 16,-4-6-4-16,2 1-26 0,-3-3 10 15,-3-1-26-15,0-7 45 0,3 0-165 16,1 1-128-16</inkml:trace>
  <inkml:trace contextRef="#ctx0" brushRef="#br0" timeOffset="7962.3642">19219 9216 331 0,'13'28'93'0,"-3"-9"38"15,-2-1-69-15,-3-2 4 0,-5-10-5 0,3-2-15 16,-3-4-7-16,0 0-5 0,0 0-9 16,-4-12-2-16,-2-3-11 0,-3-5 0 15,0-5-2-15,-6-5-10 0,-1 7-5 16,3-16 0-16,-2-4-1 0,4 0-5 15,5 0-7-15,0-5 6 0,6 11-8 0,-5 5 9 16,5 1 6-16,0 1 0 16,6 0 5-16,-2 6 0 0,2 1 0 0,0 1 0 15,-1 5 0-15,0 5 10 0,5 2 1 16,-4 0 4-16,-3 10-4 0,7 0 18 16,-5 0-12-16,-1 10 10 0,1 1-13 15,5 7 10-15,-6-2-9 0,1 4 0 16,0 0-6-16,-5 3-4 0,0 2 0 15,-7-5 5-15,1 1-10 0,-6 1 5 0,-1-5-5 16,1 5-15-16,1-5 5 0,-3 0-14 16,0-7-3-16,0-3-4 0,2-7-13 15,2 0-11-15,1 0 7 0,9-2-8 16,0-4-12-16,0 3-92 0,11 1-40 16</inkml:trace>
  <inkml:trace contextRef="#ctx0" brushRef="#br0" timeOffset="8370.1556">19818 8466 341 0,'0'-6'112'0,"0"6"35"16,0 0-49-16,0 6-25 0,0 1-15 15,0 8 1-15,0 13-7 0,0 10-11 16,0 5 3-16,7 2-5 0,-3-2-7 16,1-1-13-16,2-9 0 0,0 0-6 0,0 5-13 15,-1-4 0-15,-2-5 0 0,0-2-9 16,4-1 0-16,-1-7-9 0,-1-4-15 16,3-4-1-16,2-1-11 0,-2-3-19 15,4-7-14-15,-3 0-96 0,9-5-121 16</inkml:trace>
  <inkml:trace contextRef="#ctx0" brushRef="#br0" timeOffset="8721.0783">20168 8800 379 0,'7'10'135'0,"1"3"20"16,3 0-93-16,4 4-3 0,0 1-14 15,6-1-12-15,1-4-7 0,1-5-2 16,-5-3-13-16,1-5 0 0,-1 0 0 16,-4-7-11-16,1-2 5 0,2-1 1 15,-4-7-6-15,-7 2 0 0,-1 0 5 0,-5 5-10 16,0-2 10-16,3 3-5 0,-3 5 0 15,9 4 0-15,0 0 0 0,3 0 0 16,1 7 0-16,8 7 0 0,-2 9 0 16,-3 2 5-16,3 9-5 0,0 9 0 15,-8 7 0-15,5 6 4 0,0 3-8 16,-1-3-12-16,2-6-17 0,-2-4-15 0,-6-9-110 16,2-8-144-16</inkml:trace>
  <inkml:trace contextRef="#ctx0" brushRef="#br0" timeOffset="10182.1769">11787 10374 321 0,'5'-7'85'0,"2"4"23"15,-1-3-50-15,0 6 3 0,-2-4-18 16,-4 4 12-16,7 0-3 0,-7 0-6 15,3 0 0-15,-3 0 2 0,5 4 1 0,-1 3-10 16,0 3-6-16,-4 6 6 0,5 0-11 16,-2 4-5-16,-3-1-1 0,5 1-9 15,-5 6 5-15,4 3-14 0,-4 1 0 16,0 3 1-16,0-2-2 0,0-4-6 16,-6 3 6-16,3-5 1 0,-1-3-8 15,0 4 8-15,-2 2-4 0,0-8 0 0,2 7 0 16,0-3 0-16,-3-1 0 0,1-4 4 15,6 5-4-15,0-3 0 0,0-2 4 16,-3-3 0-16,8 1 4 0,0-11 5 16,1 0-1-16,-1 1 6 0,0-3-3 15,2-4 9-15,2 0-9 0,-1 0 10 16,4 0-3-16,0-5-1 0,6-4 3 16,0 0-1-16,12 0-2 0,8-1 7 15,8 3-9-15,-1 7-3 0,19 0 3 0,-1 10-5 16,5-3-4-16,6 8-4 15,1-2-6-15,-1-2-12 0,-8-2-17 0,-4 1-14 16,-5-2-18-16,3-2-25 0,-15-2-19 16,-3-2-30-16,-7-2-98 0,-15 0-154 15</inkml:trace>
  <inkml:trace contextRef="#ctx0" brushRef="#br0" timeOffset="11412.4318">16960 11199 379 0,'0'0'135'0,"5"0"27"16,4 0-62-16,5 0-19 0,0-4 2 15,9 4-3-15,-1 0 1 0,0-2-4 16,0 2-11-16,-1-4-9 0,-2 4-9 16,3 0-9-16,-2 0-15 0,-1-4 0 15,2 4-6-15,5-5-5 0,-2 1-2 0,1 0 2 16,5-2-1-16,0 3 1 0,0-6 2 16,8 1-2-16,4 2-1 0,2-3 4 15,0 3-11-15,-2-2 5 0,-5 2-6 16,-2-2-2-16,-4 8 1 0,1 0-3 15,-2 0-3-15,0 0 6 0,-4 0-1 16,-6 0-4-16,-6 3 2 0,1-3 5 0,-8-4-5 16,1 4 0-16,-1 0-3 0,-4 5 1 15,1-5 4-15,2 5-2 0,2 3-2 16,-4-3 4-16,1 1-4 0,2-2 2 16,-2 1 2-16,-2-5 1 0,0 0-8 15,2 4 7-15,3-4-4 0,-1 3 2 16,4-3 2-16,-3 0 1 0,4 0-8 15,-7 4 7-15,4-4 1 0,-2-4-6 16,-2 1 6-16,4-1-3 0,2-1-3 16,1-2 6-16,1-4-3 0,2-8-5 0,-4-8 7 15,1-4-4-15,-7-9-1 0,-5-5 1 16,5-8-2-16,-5 5-3 0,0-10 4 16,0 0-2-16,-5-11-4 0,-6-7 2 15,-2-9 3-15,-6 10-1 0,-1-4 0 16,-2 10-6-16,2 4 0 0,7-2-2 0,2-4-13 15,2 8-13-15,9 2-22 0,0 6-35 16,7 12-125-16,3 8-195 0</inkml:trace>
  <inkml:trace contextRef="#ctx0" brushRef="#br0" timeOffset="12689.0811">14418 11202 331 0,'0'-8'84'0,"0"1"56"0,0 0-53 0,-6 1-18 15,2 0-4-15,-1 1-6 0,-2 0-6 16,-2 1-1-16,0-2-6 0,-6 2 3 16,3-3-11-16,-2 4-6 0,2-1-3 15,-4 0-7-15,-4 4 0 0,-1 0-9 16,-4 5-4-16,-3 4-6 0,4 0 1 0,4 7 0 16,3 0-4-16,4 5 0 0,3 0-4 15,7 7 0-15,3-4 4 0,0 5 0 16,0-7-3-16,3-2 3 0,4-2 0 15,-2-6 0-15,4-1 3 0,3 0-3 16,4-1 0-16,2-1 4 0,1 4 0 16,0-12-4-16,0-1 4 0,0 0 0 0,-4-8-4 15,0-9 0-15,-1-7 0 16,1-3-4-16,-4-1 4 0,-1-7-8 0,3 2 1 16,-2-3-6-16,-3 3-1 0,-4-3-8 15,0-1 5-15,-4-3-6 0,0-3-5 16,0 3 9-16,-8 1-1 0,1 5-4 15,-3 4 15-15,0 6-9 0,-4 0 1 16,3 5 13-16,1 3 4 0,3 4-5 16,0 1 5-16,1 1 5 0,0 8-5 15,2 2 4-15,1 0 13 0,3 4 1 0,0 8-4 16,3 4 5-16,0 5 6 0,3 11-7 16,-1 2 0-16,-2 9-3 0,0 7-1 15,0 7-6-15,1-2-3 0,-4-1-1 16,4-2 1-16,1-6-10 0,-2-7 1 15,1-7-1-15,2-2-3 0,-1-7-6 16,5-3-10-16,-3-5-3 0,3-2-12 16,2-10-10-16,1-3-9 0,-2 0-99 0,3-5-30 15,-3-2-61-15</inkml:trace>
  <inkml:trace contextRef="#ctx0" brushRef="#br0" timeOffset="13129.6136">14811 11172 388 0,'0'0'118'0,"-6"0"38"15,-2 0-101-15,-2 0-1 0,-1 0-3 0,-3 0-10 16,-2 0 7-16,-3 0-19 0,2 12 3 16,3-2-11-16,-1 0-3 0,6 3-9 15,5 4-4-15,4-5 0 0,0 1 5 16,0 3-6-16,5-2 6 0,0-2 5 16,1 0-6-16,0-5 5 0,5-1-5 0,1-3 1 15,1-3-10-15,2 0 4 0,-4 0 1 16,1-6-10-16,-2-6 5 0,-2-2 0 15,-1-2-4-15,-2 2-2 0,-5 0-3 16,7 5 0-16,-3 2 5 0,2 7-6 16,3 0 6-16,3-5 4 0,1 5 4 15,1 5 1-15,4 2 4 0,-3 2 5 16,4-3-4-16,1 4 3 0,-3-2-3 0,-2 0-6 16,2 4 0-16,-1-2-8 0,-9-2-19 15,-1-8-9-15,3 0-26 0,-9 0-16 16,0-9-106-16,0-3-157 0</inkml:trace>
  <inkml:trace contextRef="#ctx0" brushRef="#br0" timeOffset="13392.5713">15065 10816 572 0,'20'15'204'0,"0"-1"-13"0,-2 10-99 16,-3-1-22-16,2 12-12 0,1 2-5 0,3 6-16 15,2 5-9-15,5 0-9 0,-3-4-9 16,-2-2 1-16,-3-6-7 0,-2-5 0 16,-5-3-8-16,-3-2 0 0,-2-4-7 15,-1-3-10-15,-3-6-15 0,-4-2-14 16,3-3-17-16,-3-8-15 0,0 0-20 15,0-4-98-15,-4-2-142 0</inkml:trace>
  <inkml:trace contextRef="#ctx0" brushRef="#br0" timeOffset="13578.0749">15135 11121 563 0,'32'0'203'15,"-4"0"-13"-15,1 5-111 0,2 0-13 16,-1-1-20-16,-5-4-6 0,6 0-24 16,-6 0-19-16,4 0-19 0,-3-9-22 15,3 0-31-15,-7-5-44 0,2 8-77 16,-7 1-142-16</inkml:trace>
  <inkml:trace contextRef="#ctx0" brushRef="#br0" timeOffset="14164.6034">15856 11218 397 0,'0'-5'142'0,"0"-4"17"15,0 2-91-15,-7 0-12 0,2 1-3 0,-2-2 1 16,-5 4-11-16,-3 4 0 16,-2-5-4-16,-2 5-10 0,-1 0-7 0,4 0-7 15,0 0-1-15,5 7-10 0,0 3 0 16,7 8-8-16,1-4 0 0,3 4 4 15,0-1-5-15,4-4-9 0,0 0 0 16,3-1 0-16,0 0 0 0,4-3 10 16,-1-4-6-16,4 0 0 0,-2-5 5 15,2 0-4-15,1 0-1 0,-2-9-4 16,-3-1-4-16,1-2-3 0,-4 1 5 0,-1-2 0 16,-2 4 5-16,0-1 5 0,-1 4 1 15,-3 1-2-15,6 5 7 0,-6-5 0 16,0 5-5-16,3 0 10 0,-3 0-10 15,0 0 5-15,4 0 5 0,-4 0-10 16,3-2 5-16,-3 2 5 0,0 0-10 0,0 0 5 16,0-5 0-16,0 5 0 0,0-3 0 15,-3 3 0-15,3 0 0 0,0 0 0 16,0 0 0-16,0 0 0 0,7 6 0 16,4 0 0-16,1 2 0 0,5 3 0 15,0 1 0-15,6 3 0 0,8 4 0 16,1-1 5-16,0 3-5 0,-1-3-5 15,-5-6 10-15,-14-2-16 0,-3-10-21 16,-9 0 16-16,0-6-138 0,0 0-129 16</inkml:trace>
  <inkml:trace contextRef="#ctx0" brushRef="#br0" timeOffset="16813.5475">16797 10908 268 0,'0'0'42'0,"3"0"27"0,-3 0-14 15,0-3-18-15,0 3 6 0,0 0-2 0,0 0-3 16,-3 3 2-16,3 0-4 16,0-3-1-16,-5 6-8 0,5-2 1 15,0 5-4-15,-5-2 2 0,2 3-6 0,-2 0 3 16,-3 2 0-16,1-3 2 0,-6-2-7 15,4 2-1-15,-4-1-1 0,-2 3 0 16,2 5-7-16,0 1 1 0,-4 1 3 16,1-3-7-16,3 3 0 0,-2-9-6 0,2 2 4 15,4 0-4-15,-3-1 0 0,4-2 5 16,1 2 0-16,1-3-5 0,0 0 0 16,-1 0 0-16,1 3 0 0,1-1 5 15,-3 1-5-15,1 0 0 0,-2-1 0 16,-1-9 0-16,4 5 0 0,2-5 0 15,-1 6 0-15,-1-10 0 0,6 9 0 16,-6-5 5-16,2 0-5 0,-6 0 0 16,4 0 0-16,3 0-5 0,-1 0 10 0,1 0-5 15,3 8-5-15,0-4 5 0,-3-4 5 16,-2 5-10-16,-1-5 10 0,2 5-5 16,1-2-5-16,3-3 10 0,0 6-5 15,0-6-5-15,0 3 5 0,0-3 5 16,0 0-10-16,4 0 10 0,-4 0-5 15,3 3 0-15,2-3 0 0,6 4 0 0,-1-1 0 16,3 4 0-16,0-3 0 0,-5 7 5 16,9-3-1-16,-4-1 1 0,2 1 0 15,3 2 5-15,-6-4-1 0,5 2-4 16,0 1 0-16,-6-3-1 0,-1 2-4 16,2 2 0-16,-3 0 0 0,1-1 0 15,1 1 0-15,-1-1 0 0,3-2 0 16,-2-1 0-16,1 5 5 0,0 5-10 0,-1 0 10 15,-4-3-1-15,2 0-8 0,2-1 4 16,-1-8 0-16,0 3-5 0,-1-6 10 16,-2 8-5-16,-1-4-5 0,-3 3 5 15,1-2 0-15,-1-1 0 0,0-1 0 16,3 3 0-16,-1-2-4 0,2 2 4 16,2 0 0-16,0-3-5 0,-3 1 10 0,-1-5-5 15,-2 0 0-15,0 3 0 0,-3-3 0 16,6 0-5-16,-6 0 5 0,3 0 0 15,2 0-5-15,1 0 5 0,0 0 0 16,-2 0-4-16,4 0 4 0,-8 0 0 16,0 0 0-16,5 0 0 0,-5 0-5 15,0-5 0-15,0 5 0 0,0-4 5 0,0 4 0 16,0-3 0-16,-5-2-5 0,2-3 0 16,0 0 10-16,-3-5-5 0,0 3-5 15,2-6 5-15,4 4 0 0,0 1 0 16,-3 1 0-16,3-6 0 0,-4 4-4 15,1-3 8-15,-3 1-8 0,2-6 4 16,0 6 0-16,1-3 0 0,-2 2-5 16,-1-2 5-16,2 1 5 0,-2-3-5 15,-1 1 0-15,-1-3 4 0,2 1-4 0,2-3 0 16,1 0 10-16,3 0-10 0,-4-1 10 16,4-4-1-16,0 3 1 0,0-3 3 15,0-2 2-15,0 5-11 0,0-3 5 16,4 5 1-16,-4 0-6 0,0 3 0 15,0-2-4-15,0 6-8 0,0-4 3 16,-7 5-9-16,2-2-5 0,-1 1-8 0,-2 4-17 16,-1 2-9-16,3 3 53 0,-1 7-168 15,7 0-165-15</inkml:trace>
  <inkml:trace contextRef="#ctx0" brushRef="#br0" timeOffset="18895.525">11467 10316 218 0,'0'0'25'0,"-3"-2"10"0,3 2-3 15,0 0-1-15,-3 0-2 0,3 0 7 16,0-5 3-16,0 5 5 0,0 0-2 15,6 0-1-15,-6-3-13 0,3 3 14 16,-3-4-15-16,7 4 2 0,-4 0-10 16,2-3 2-16,-3 3 0 0,2 0-9 15,6 0 7-15,-3 0-5 0,2 0-3 16,4 0 3-16,2 0-3 0,-3 0 1 16,4 0-1-16,-2 0 9 0,1 0-15 15,-1-6 7-15,2 2-6 0,2 0-1 0,5 0 7 16,-6 4-12-16,5 0 0 0,-5 0 12 15,-1 0-12-15,-2 0 0 0,-4 4 5 16,1-4-5-16,-2 2 0 0,1 3 5 16,-3-5-5-16,1 0 0 0,-3 0 0 15,-1 0 0-15,-4 0 0 0,4 0 6 16,1 0-6-16,-2 0 0 0,3 0 5 16,-1 0-5-16,2 0 0 0,1 4 6 0,-1-4-1 15,0 0-5-15,-1 3 0 0,-2-2 5 16,0 2-5-16,-1-3 0 0,-3 0 0 15,0 0 0-15,3 0 4 0,-3 0-4 16,0-4 5-16,4 4 7 0,0 0-6 16,-1 0 0-16,2 0-6 0,1 0 6 15,-1 0-2-15,6 4-4 0,-3-4 5 0,-1 0-5 16,0 3 0-16,-2-3 5 0,3 0-5 16,-3 0 10-16,5 0-5 0,-1 0-5 15,2 4 4-15,-3-4 1 0,-1 2 0 16,-1-2 0-16,-2 0 0 0,0 0-5 15,-4-3 5-15,9 3-5 0,-3-3 0 16,-2 3 4-16,-4-4-8 0,7 4 4 0,-3 0 0 16,-4 0 4-16,0 0-4 0,0 0 0 15,0 4 0-15,4-4 0 0,-4 0 5 16,0 0-5-16,0 0 0 0,0 0 0 16,-3-4 5-16,-1 1-5 0,0 0 0 15,-3-3 0-15,4 2 0 0,-6-2 4 16,-5-2-4-16,8-2-4 0,-3-2 8 0,0-5-4 15,2-2 0-15,-2 3 0 0,9 1 0 16,-9-2 0-16,4 7 0 0,-3 2 0 16,5 3 0-16,3-4 0 0,-4 0 0 15,4-1 0-15,0-5 5 0,-4-6-10 16,4-4 5-16,0 2 0 0,-5-3 0 16,1 3 0-16,4 6 0 0,0 1 0 15,-4 2 0-15,1 0 5 0,-1 2-5 0,-4 0-5 16,3-1 10-16,-1 0-10 0,0 3 5 15,6 2 0-15,-5 2 0 0,5 6 0 16,0-4 0-16,-2 4-4 0,2 0 4 16,2 0 0-16,-2-2 0 0,-2 2-5 15,2 0 5-15,-5 0 0 0,5 0 0 16,-9 0 0-16,5-2 0 0,1 2-5 16,0 0 10-16,-2 3-5 0,5 0-5 15,-3 4 10-15,3 2-5 0,-4 0-5 16,-1-1 10-16,1 0-5 0,-1-1-5 0,0-1 10 15,-2 1-5-15,-4 0 0 0,-2-3 0 16,3 4 0-16,-4-4 0 0,5 1 0 16,2-1 0-16,0-2-5 0,-1 3 5 15,0-5 0-15,-3 5 0 0,-2-1 5 0,0 5-5 16,-1-4 0-16,2 5 0 0,2 3 0 16,5-1 0-16,0 0 0 0,-1 5 0 15,1-3-5-15,0 0 5 0,-4 0 0 16,2-1 0-16,-4-3 5 0,2-1-5 15,-5 1 0-15,4-1 0 0,0-2 0 16,-1-1 0-16,-1-1 0 0,4 0 0 16,2 0-5-16,0 6 5 0,-2-1 5 0,8 5-10 15,-5 0 10-15,5 2-5 0,-5-7 0 16,1 3 0-16,4-7 0 0,-5 3 0 16,5-2 0-16,-4-2 0 0,4 1-5 15,-4-3 1-15,4-3-11 0,0 0 1 16,-3 2-11-16,3-2-14 0,0 0-14 15,0 0-111-15,0 0-150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6T19:44:36.6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06T19:49:06.825"/>
    </inkml:context>
  </inkml:definitions>
  <inkml:trace contextRef="#ctx0" brushRef="#br0">8576 902 331 0,'0'7'84'0,"4"4"40"16,0 3-37-16,-4 8-15 0,2-1-4 16,-2 3-5-16,0 4 2 0,0 0-3 15,3-2-3-15,-3-4-5 0,0-2-3 16,0-6-11-16,0-7-5 0,0 0-11 0,-3-3-7 16,-1-4-5-16,4 0-4 0,0 0-4 15,0-5 2-15,0 2 1 0,4-14-3 16,-4-4 1-16,0-6-2 0,0-9 1 15,0-7-4-15,0 5 3 0,0-6-6 16,0 1 3-16,0-2-7 0,0 2-2 16,3 0-4-16,1 4 5 0,2 3-4 15,0 7-1-15,3 3 9 0,1 7 0 16,0 5-4-16,4 4 8 0,2 2 0 0,-1 8 4 16,-1 0 0-16,0 8 0 0,-1 4 5 15,6 4 3-15,-1 5 0 0,-2 2 5 16,-5 12-1-16,0 2-4 0,-7 2 3 15,2 6-7-15,0-5 2 0,-2-7-7 16,2 2 1-16,-6-6-4 0,0-2-4 16,-4-5-6-16,0 1-4 0,-1-7-17 15,-3 1-19-15,4-7-17 0,0-3-20 0,2-7-91 16,2 0-24-16,-6 0-126 0</inkml:trace>
  <inkml:trace contextRef="#ctx0" brushRef="#br0" timeOffset="561.7743">8994 719 388 0,'4'-9'126'0,"-4"1"29"0,4-2-80 16,-4 4-10-16,0 1-17 0,-5 0-5 15,-1 2-3-15,-5 3-8 0,3 3-5 0,-4 2-6 16,1 8-6-16,-1 4-10 15,3 5 4-15,4 8-4 0,-6 4-5 0,6-3 0 16,2 2 5-16,3-4-5 0,0-7 0 16,0 0 0-16,3 0 0 0,4-6 5 15,2 1-5-15,1-5 0 0,2-9 5 16,3-3-5-16,2-3 0 0,-1-7 0 16,1-9 0-16,-4 0 0 0,0-3-5 15,-1 0 0-15,-5-2-5 0,-2-3 5 0,0 4 5 16,-5 5-9-16,0-2 9 0,0 10-5 15,-4 1 5-15,0 2 0 0,0 7 5 16,-4 0 0-16,4 7 4 0,1 4 11 16,3-3 3-16,0 11 5 0,0 0-1 15,0 2 4-15,5-1-6 0,-5 4-5 16,7-6-3-16,-7 5-5 0,6-2-12 16,-2-4 0-16,-4 1 0 0,6-5-4 0,-1-6-12 15,-2 0-5-15,3-7-8 0,1 0-19 16,-1 0-8-16,-1 0-11 0,3 0-15 15,1-4-103-15,4-1-144 0</inkml:trace>
  <inkml:trace contextRef="#ctx0" brushRef="#br0" timeOffset="938.9457">9291 1400 471 0,'25'73'191'0,"3"-5"-1"0,-11-13-75 16,-4-2-28-16,-8-6-26 0,1-19-3 15,-2-8-20-15,-2 2-5 0,-2-22-7 16,1-9-7-16,-1 5 1 0,0-14-5 16,0-7-2-16,0-3-1 0,0-12-1 15,-4-11-3-15,-7-6-2 0,-3-6-6 0,-1-10 0 16,1-1-9-16,-3 2 0 0,7 1-2 16,2 0-10-16,4 4-2 0,-2 11-1 15,1-1-5-15,-3 14 4 0,2 7 9 16,6 8 0-16,3 7 7 0,2 11 5 15,12 3 4-15,0 7 13 0,8 6 3 16,-6 7-4-16,1 3 9 0,-1 6 5 16,-7 3-7-16,-7 1 5 0,-5 4-9 15,4 6-8-15,-4-6 7 0,-8 6-10 0,-1 2 0 16,2-8-1-16,-1 0-3 0,0-1 0 16,-8-9 0-16,1-4-3 0,-12-2-5 15,1-8 0-15,-1-6-10 0,3 0-12 16,-6 0-7-16,11-13-24 0,-1-1-19 0,7 0-6 15,6-2-110-15,7-4-170 0</inkml:trace>
  <inkml:trace contextRef="#ctx0" brushRef="#br0" timeOffset="1187.2802">9569 538 434 0,'10'20'166'0,"0"3"24"0,-6 5-92 16,0 11-19-16,0 8-11 0,2-2-16 16,-1 9-10-16,-1-6-15 0,0-7-1 0,-4-6-17 15,8-3 0-15,-8-10-18 0,0-3-13 16,0 0-13-16,0-9-16 0,0-2-17 15,0-3-125-15,0-5-158 0</inkml:trace>
  <inkml:trace contextRef="#ctx0" brushRef="#br0" timeOffset="1527.4873">9918 797 463 0,'0'-8'170'0,"0"3"6"0,-7 5-97 16,-3 0-16-16,1 0-9 0,-8 0-15 16,-3-2 0-16,5 7-11 0,-10-1-1 0,-6 2-5 15,6-1-4-15,1-1-5 0,-1 7-4 16,7 0-6-16,3 1 5 0,0 1 0 16,2 1 0-16,2-5 5 0,7 0 3 15,4 5 1-15,0-4 2 0,0 2 5 16,10 1-3-16,-1-6-2 0,3 5 6 15,1 0-7-15,3-2-1 0,13-3 3 0,-3 1-2 16,3-4-5-16,1-4-2 16,2-2-4-16,-11 2 2 0,3 0-9 0,-1 0 0 15,-7-2-9-15,1-1-2 0,-3 3-13 16,-3-6-6-16,-2-2-12 0,-2 4-23 16,-4 0-16-16,-3-2-22 0,5 3-115 15,-1 0-162-15</inkml:trace>
  <inkml:trace contextRef="#ctx0" brushRef="#br0" timeOffset="1696.4">10069 868 463 0,'0'14'179'16,"3"4"-6"-16,1 5-94 0,3-2-22 15,-3 6-15-15,2-7-15 0,0-1-12 16,-3-9-10-16,-3-1-15 0,0-9-9 0,0 0-25 15,0 0-23-15,0-9-102 0,0-5-147 16</inkml:trace>
  <inkml:trace contextRef="#ctx0" brushRef="#br0" timeOffset="2095.9978">10035 623 497 0,'0'-4'172'0,"0"4"-12"0,6 0-101 16,-6 0-24-16,8 0-7 0,-5 7-17 15,6-7-6-15,-5 0 0 0,1 4-5 16,8 0 0-16,0 0-5 0,5-1-6 16,0-3-5-16,3 6-1 0,-4-2-6 15,-2 2-9-15,-3 4 4 0,1 8-15 16,-6 3-3-16,0 8 12 0,1 1 0 0,-3-3-1 16,5 1 13-16,1 0-4 0,4 1 26 15,0-1 8-15,3-5 10 0,-6-1 4 16,-2-4-1-16,-2-5 1 0,-3-2 4 15,-5-2 1-15,0-9 0 0,4 0-1 16,-4 0-1-16,0-9 0 0,0-1 3 16,-4-4-3-16,1-6-2 0,-2 0-1 15,1 1 5-15,4 0 0 0,0 3-6 16,0 4 3-16,10-3 1 0,-1 2 7 0,3 4-9 16,-4 0-5-16,2 9 9 0,-3 0-9 15,-2 0-5-15,7 9 2 0,-3 1-3 16,2 6-3-16,1-5-5 0,5 3 0 15,-6-3-4-15,5 2 0 0,1-4-8 16,0 4-9-16,-10-4-11 0,6 1-29 16,-6-5-18-16,-2-1-121 0,-2-4-161 15</inkml:trace>
  <inkml:trace contextRef="#ctx0" brushRef="#br0" timeOffset="2755.5465">10919 1017 434 0,'0'12'159'0,"-3"6"14"0,3-4-104 15,0 0-16-15,-7-5-12 0,7 0-8 16,0-9-19-16,0 0 21 0,0-7-11 16,-3-4 0-16,3-7 0 0,0-1 4 15,-4-5-1-15,4 1-5 0,0-6 0 16,0 1-9-16,4-1-1 0,-1 0-4 15,0 0-4-15,4-6 0 0,1 5-4 0,3 0 0 16,4 7 4-16,-1 0-4 0,4 11 0 16,-2 1 0-16,1 9 0 0,-5 2 0 15,-1 2 0-15,-1 11 0 0,-4 8-4 16,-1 4 8-16,3 2-4 0,-1 5 0 16,5 2 0-16,3-4 0 0,6-3 0 15,6-6 0-15,-5-11 5 0,-5-1-5 16,1-6 0-16,-2-3 4 0,-11 0-8 15,7-3 8-15,-5-4-4 0,-7 3 0 16,7-15 0-16,-2 2 0 0,-5-3 0 0,8-7 0 16,-4-1 0-16,7 6 0 0,3-3 0 15,-1 2 0-15,1 5 0 0,-2 1 4 16,5-1 0-16,2 2-4 0,2 2 4 0,6 4 0 16,-3 1-4-16,-5 5 0 0,-5 4 0 15,-6 0 0-15,-4 0 0 0,-4 7 0 16,6 3-4-16,-3 6 4 0,0 2 0 15,1 6 0-15,-4 0 0 0,0 9 0 16,0-4 0-16,0 2 0 0,0 0 0 16,-7-2-8-16,-2-3 0 0,1 3-13 15,-3-1-12-15,2-6-16 0,-3-3-7 0,6-5-6 16,-5-10-20-16,11-4-109 0,-10 0-132 16</inkml:trace>
  <inkml:trace contextRef="#ctx0" brushRef="#br0" timeOffset="3222.5354">11690 666 388 0,'13'0'151'0,"-4"-4"21"16,-4-1-93-16,-1 3-12 0,-4-5-1 15,0 4-17-15,-7-1-10 0,-1 1-10 16,-2 3-5-16,-5 0-5 0,5 0-1 16,-2 0-8-16,-1 7-1 0,0 2 0 0,1 3-4 15,1 5-5-15,-1 10 0 16,6-5 4-16,-2 3-4 0,5 2 0 0,3-3 4 16,0-8-4-16,0-2 5 0,4-1-5 15,1-7 0-15,-1-6 4 0,1 5-4 16,6-5 0-16,-1 0 5 0,3-6-5 0,-3-6 0 15,4 1 0-15,-6-5 0 0,0-3 0 16,-2 1 0-16,3-1-5 0,-5-4 1 16,3 4 4-16,0 0 0 0,-1 2 0 15,0 5 0-15,0 5 0 0,-1 5-5 16,0 2 5-16,2 2 0 0,-7 8 0 16,4-3 0-16,-1 3 0 0,-3 8 0 15,6-3 0-15,-6 1 0 0,6 5 0 0,-6-4 5 16,4-4-5-16,-4-2 0 0,3 4-5 15,-3-4-3-15,5 1-11 0,0 0 0 16,0-6-23-16,-1-6-7 0,-1-4-21 16,1 4-18-16,7-7-90 0,-3-9-112 15</inkml:trace>
  <inkml:trace contextRef="#ctx0" brushRef="#br0" timeOffset="3465.8859">11894 399 370 0,'0'0'119'0,"3"0"46"16,-3 0-81-16,4 10-7 0,-4 0-9 15,7 9-16-15,-4 5-6 0,3 5 3 16,4-3-10-16,-1 9 3 0,1-2-19 0,-1 1 3 16,0-2-4-16,-4 3-9 0,-1-1-8 15,-1-2 2-15,0-2-7 0,-3-6-4 16,0-4-4-16,0-8-14 0,0 1-13 15,-4-8-7-15,-1-3-14 0,0-2-12 16,1 0-4-16,1-4-19 0,-1-2-85 16,4 1-4-16,-3-3 5 0</inkml:trace>
  <inkml:trace contextRef="#ctx0" brushRef="#br0" timeOffset="3624.3428">11925 683 397 0,'8'0'150'0,"-2"0"34"16,3 0-86-16,-1 0-16 0,5 0-17 15,-5 0-11-15,4 0-15 0,3 0-12 16,2 0-12-16,-3-2-11 0,2 2 1 16,1-7-5-16,-3 0-19 0,-11 2-4 0,8-3-11 15,-2-5-17-15,-3 2-24 0,1-2-105 16,-1-4-143-16</inkml:trace>
  <inkml:trace contextRef="#ctx0" brushRef="#br0" timeOffset="4002.6737">12190 396 289 0,'7'9'72'0,"-3"4"30"0,2-2-10 16,-3 5-14-16,0 0-7 0,0 3-9 16,2 1-19-16,3 4-5 0,-3 2-10 15,1-4-3-15,3 8-7 0,-4 2-13 16,-1 2 1-16,2-2 0 0,-2 6-1 15,-4-5-5-15,5-9 0 0,-2-8 5 16,-3-1-5-16,6-7 11 0,-6-5-11 0,0-3 11 16,0 0-6-16,0-3-1 0,0-7 6 15,4 0 9-15,1-3-9 0,0 0 0 16,5 1 0-16,1 4 4 0,4 1 1 16,-3-3-1-16,2 2 4 0,-4 8-9 15,2 0 6-15,-2 0-1 0,4 3-6 0,1 0 1 16,1 4 0-16,1-2 0 0,3 5 0 15,2 7-9-15,3-1 4 0,-3 1 1 16,5 9-10-16,-8 0 10 0,-4-7-10 16,-5 4 1-16,0 10-5 0,-7-10-13 15,-3-3-10-15,3-3-10 0,-3-5-16 16,0-12 92-16,0 0-215 0,-8-10-165 16</inkml:trace>
  <inkml:trace contextRef="#ctx0" brushRef="#br0" timeOffset="4831.672">7991 386 434 0,'0'-4'183'0,"4"-1"15"0,-4 5-78 16,0 0-25-16,-5 0-20 0,2 0-11 15,4 14-14-15,-9-1-13 0,-4 11-8 16,0 9-9-16,-1 14-6 0,-2 4-2 16,-2 16-2-16,0 2-6 0,5 9 4 15,7-3-8-15,6 9 3 0,-1-6-3 0,5-3 4 16,8-3-4-16,5-3 0 0,7-9 0 15,8-3 0-15,6-2-15 0,17-7-21 16,2-9-29-16,10-15-144 0,-2-10-178 16</inkml:trace>
  <inkml:trace contextRef="#ctx0" brushRef="#br0" timeOffset="5614.3122">12768 1255 257 0,'29'22'53'0,"4"2"16"16,-6 0-14-16,0-5 8 0,-6-2-5 16,-6-8-13-16,-5-4 3 0,2-5-5 15,-8-13-11-15,-4-14-4 0,0-16-3 0,0-9-11 16,-6-16 0-16,-10-1-3 0,0-6 3 15,-8-3-8-15,-6-19-1 0,-9-2-5 16,-11-7 0-16,-9 1 7 0,-10-4-14 16,-8 12 2-16,-3 5-1 0,-10 4-19 15,-9 8-8-15,5 22-112 0,-2 16-111 16</inkml:trace>
  <inkml:trace contextRef="#ctx1" brushRef="#br0">8852 363 0</inkml:trace>
  <inkml:trace contextRef="#ctx0" brushRef="#br0" timeOffset="270882.1557">16377 1023 445 0,'0'-3'181'0,"0"3"2"0,4-6-69 0,-4 6-22 15,3 0-2-15,-3 0-4 0,7 4-17 16,-7-4-5-16,5 0-7 0,-5 5-18 0,0-5-9 16,4 0-10-16,-4 0-12 0,3 0-12 15,0-6-16-15,2 6-22 0,-5-9-33 16,0-2-128-16,0-2-31 0,-4-4-169 16</inkml:trace>
  <inkml:trace contextRef="#ctx0" brushRef="#br0" timeOffset="271573.4546">16642 785 310 0,'0'0'87'0,"0"-7"22"0,0 0-28 16,6 4-14-16,-2-2-4 0,1-2-4 0,5 3 0 16,2 4 6-16,1-3-9 0,0 0-1 15,3 3-12-15,0 0-1 0,2 0-4 16,-1 6-3-16,6-2-4 0,3 1-12 15,-5 0 2-15,-3-5-9 0,6-1-4 16,-9 7-2-16,-1 1-2 0,-1-3-4 16,-3 9 0-16,-4 2-4 0,-6-1 4 0,0 6 0 15,0 3 0-15,0 0 0 16,-9 5-6-16,-2 2 12 0,-1-5-6 0,0 3 0 16,1 7-6-16,-3-7 2 0,4-6 0 15,-1 3 0-15,0-6-12 0,3-5-1 16,0-1-11-16,2-3-12 0,0-5-6 15,3 0-15-15,3-5-7 0,0-5-10 16,6 2-105-16,2-4-131 0</inkml:trace>
  <inkml:trace contextRef="#ctx0" brushRef="#br0" timeOffset="278354.088">20702 572 243 0,'6'-7'46'0,"-3"1"18"0,5 0-11 0,-8 6-25 16,3-4-9-16,1 4-9 0,-1 4 8 16,0 0-18-16,-3 4-18 0,0-1-57 15,0-2-35-15</inkml:trace>
  <inkml:trace contextRef="#ctx0" brushRef="#br0" timeOffset="286209.9515">17337 673 341 0,'3'-9'93'16,"1"3"45"-16,-4 2-77 0,4-2-18 0,0 3 12 15,0-1-15-15,-4 0-2 0,0 1-7 16,-4 3-3-16,4 0 4 0,0 0-9 15,0 4-1-15,-5 3 0 0,5 5-3 16,-5 5 10-16,-1 3-9 0,-2 8-1 16,4 9 5-16,-1 3-6 0,2-1 1 15,-2-6 0-15,5 5-11 0,-7-6 6 16,7-2-10-16,-5-1 5 0,5-1-9 0,0-9 4 16,0-3-4-16,0-7 0 0,3-5-4 15,-3-4-9-15,7-2 4 0,-3-5-4 16,5-3-1-16,-2-3-1 0,2-4 6 15,-1 4-4-15,-1-3 8 0,-1 2 0 16,0 3 5-16,3 5 0 0,-2-2 0 0,-1 3 5 16,-1 5-5-16,-5 0 5 0,3 0-5 15,-3 0 4-15,0 8 1 0,0-1-1 16,4-4-4-16,-1 3 0 0,-3 0 0 16,0 1 5-16,0 2-5 0,0-1 0 15,-5 1-5-15,1 1 5 0,-6-1-13 16,-1 2-1-16,0 8-11 0,-2-2-4 15,-1 2-14-15,0-2 6 0,-2-5-10 16,-1-8-1-16,4 0-2 0,6 0-114 16,3-4-92-16</inkml:trace>
  <inkml:trace contextRef="#ctx0" brushRef="#br0" timeOffset="286420.1896">17636 972 388 0,'0'26'126'16,"0"-6"22"-16,0-1-87 0,0-3-25 16,0-5-19-16,4-2-3 0,-4-6-7 15,6-3-21-15,-6 0-3 0,6-6 27 16,-1-3-153-16,-5-6-102 0</inkml:trace>
  <inkml:trace contextRef="#ctx0" brushRef="#br0" timeOffset="286593.1551">17546 768 406 0,'0'0'125'0,"0"0"13"0,5 0-103 16,0 0-28-16,3 0-14 0,-1-7-21 16,1 0-109-16,-3-1-61 0</inkml:trace>
  <inkml:trace contextRef="#ctx0" brushRef="#br0" timeOffset="286831.6179">17734 663 481 0,'3'32'161'0,"-3"8"-6"0,10 13-112 15,-4-8-15-15,-1 3-8 0,5-1-14 16,-1-4 0-16,0-6 0 0,-1 1-6 15,1-10-6-15,5-7-11 0,-2-6-19 16,-1-11-40-16,-1-4-87 0,-3-9-84 16</inkml:trace>
  <inkml:trace contextRef="#ctx0" brushRef="#br0" timeOffset="287232.0074">18044 1357 379 0,'0'37'102'16,"3"-7"25"-16,-3-5-87 0,4-7-19 15,-1-16 8-15,1-2-10 0,0-8-5 16,-4-13 6-16,0-8-12 0,0-9-1 15,0-6-2-15,-4-2-5 0,4-1-5 0,-4-1-10 16,4-1 2-16,-5 4-21 0,5-1-8 16,0 4-12-16,-4 1 1 0,4 7-5 15,1 3 14-15,6 5 15 0,-2 6 11 16,4 8 18-16,0 0 18 0,3 5 3 16,-4-1 5-16,-2 3 17 0,3 5-2 15,2 0 4-15,0 0 3 0,0 4-13 0,1 5 5 16,-6 1-4-16,-6 1-5 0,0 2-6 15,0 6-5-15,0-1-8 0,-6 1-7 16,-2 3-5-16,3 1-5 0,-3-2-7 16,1 1-14-16,-1-3-7 0,-1-5 8 15,3-2-133-15,3-7-82 0</inkml:trace>
  <inkml:trace contextRef="#ctx0" brushRef="#br0" timeOffset="287534.2369">18290 905 341 0,'18'-11'83'16,"-6"-1"32"-16,3-3-99 0,-4-4 1 15,0 6-2-15,-8-1-9 0,3-3 1 16,-2 0 10-16,-3 5-8 0,-1-4-9 15,-9 9 0-15,2 7 0 0,-1 0-9 16,-6 0 0-16,0 9-6 0,2 5 1 16,-4 2 7-16,2 3-18 0,0-1 9 15,4 1-1-15,1 0 9 0,3-3-1 0,6-4 9 16,0 0 0-16,5 5 0 0,3-1 9 16,2-4-9-16,3-1 0 0,1-4 8 15,0-7-25-15,0 0-74 0,0 0-37 16</inkml:trace>
  <inkml:trace contextRef="#ctx0" brushRef="#br0" timeOffset="287808.9208">18507 751 310 0,'-5'0'78'0,"-1"1"15"0,-3 6-60 15,1 2 8-15,-2 1-17 0,5 3 5 0,-5-2-4 16,-2 2-4-16,2 0 1 0,3 2-15 16,0-4 8-16,7 2-9 0,-4 1 1 15,4-5-1-15,0 1 0 0,6-4 2 16,-3 1-1-16,7-2-1 0,1-5 1 16,3 0-7-16,-3 0 8 0,3-5-8 15,-7 1 0-15,0-5 0 0,-3 2 0 16,0-2-8-16,-1-3-5 0,-3 1-14 0,4-6-112 15,-4 1-80-15</inkml:trace>
  <inkml:trace contextRef="#ctx0" brushRef="#br0" timeOffset="288175.9637">18542 1161 321 0,'-8'34'76'0,"5"2"41"16,-1 0-59-16,8-7-4 0,-4-7-4 16,3-5-9-16,3-10 1 0,-6-7-18 15,9-4 2-15,-4-3-13 0,-1-5 0 16,3-11-8-16,-1-6 2 0,-2-2-14 16,2-1 7-16,2-2-5 0,-4-3-8 0,4-1 6 15,2-1-11-15,-1-7 4 0,1 1 2 16,-2 3 0-16,0 3-9 0,-4-1 0 15,1 0 15-15,5 2-7 0,-5 5-2 16,3 5 8-16,3 6 7 0,-1 10 0 16,-3 5 0-16,0 7 7 0,-2 0-7 15,-5 10 8-15,0 6-1 0,0 5-1 0,-4 7-6 16,1 1 0-16,-3-6 0 0,0 9 7 16,-4-7-7-16,2-2 0 0,0-4 0 15,0 4 0-15,-2-8 0 0,5-2-13 16,-1-3-23-16,0-2-104 0,6-4-51 15</inkml:trace>
  <inkml:trace contextRef="#ctx0" brushRef="#br0" timeOffset="288395.6871">18876 556 424 0,'0'16'139'0,"0"3"9"0,0 4-100 16,5 9-10-16,-5-2-13 0,6 7 0 15,-3 2-15-15,-4 10 16 0,1-10-21 0,3-4-5 16,-3-7-5-16,3-6-21 0,-3-6-2 16,3-1 56-16,2-4-174 0,-5-9-141 15</inkml:trace>
  <inkml:trace contextRef="#ctx0" brushRef="#br0" timeOffset="288660.7943">19070 874 278 0,'19'-11'53'15,"-7"-5"22"-15,-3-3-10 0,-1 1-39 0,-8-4-9 16,4 2 8-16,-4 0 8 0,0 5-18 15,-8 2-9-15,1 8 9 16,1 5-6-16,1 5 0 0,-6-1-9 0,3 5 0 16,-2 6 0-16,-1-2 0 0,-1 10 0 15,8 0 0-15,0 3 7 0,4 3-7 16,3-1 0-16,10-3 9 0,3 1-18 16,5-2 9-16,4 2-7 0,2 0-26 15,-1-5-21-15,1 3-61 0,7-6-31 16</inkml:trace>
  <inkml:trace contextRef="#ctx0" brushRef="#br0" timeOffset="288943.0737">19864 867 579 0,'19'-5'187'15,"5"-1"-18"-15,1 6-105 0,10-5-23 0,-2 5-12 16,3-3-11-16,-5 3-18 0,-7 0-18 15,-6 0-26-15,-4-2-129 0,-3 2-165 16</inkml:trace>
  <inkml:trace contextRef="#ctx0" brushRef="#br0" timeOffset="291498.3693">20623 406 341 0,'7'0'104'0,"-2"-5"38"15,5 1-67-15,-2 4-14 0,3 0-1 16,-2 0-14-16,6-4-12 0,-2 4 9 15,-4 0-14-15,4 0 3 0,-1 8-18 16,1-8 16-16,2 5-21 0,0 0 6 16,-6 1-10-16,0-4-1 0,-3 3 1 15,-4-1 0-15,-2 0-5 0,0 0 0 0,0 3 0 16,0 6 0-16,-5 2 0 0,-2 1-5 16,-1 5 5-16,2-7-5 0,-7 3 1 15,2-3-6-15,0 0 0 0,-2-5 1 16,2 0-3-16,-1-5-6 0,-1-2 9 15,4-2-7-15,-3 0 5 0,7 0 6 16,2 0 0-16,-2 0-1 0,5 0 6 16,0 0 6-16,0 0-1 0,5 6 0 0,3-6 12 15,6 3-7-15,2-3 11 0,1 8-3 16,2-2-9-16,0 3 1 0,2 0 4 16,-3 5-9-16,0 3 5 0,0-1 0 15,-6 4-6-15,2 0 1 0,-2-1 0 16,-2-1 4-16,-5 1-5 0,-6-3 1 15,1 1-1-15,-4 1 2 0,-6-1-6 16,-1-3 4-16,-2 2-8 0,0-5-2 0,-5 0 2 16,-1-2-14-16,-5-4-6 0,1-1-10 15,-1-4-15-15,3 0-4 0,0 0 92 16,4-4-204-16,3-5-161 0</inkml:trace>
  <inkml:trace contextRef="#ctx0" brushRef="#br0" timeOffset="292078.6724">21241 411 289 0,'0'0'72'0,"-4"3"20"15,0 1-31-15,0 3 4 0,-3 2-27 16,-1 3-1-16,3 0-15 0,-1 6 6 16,-1-3-9-16,1 0 2 0,1 3-6 15,2 1-8-15,3 0 3 0,0 0 4 0,0 0-7 16,0 2 0-16,6-1-2 0,-2 5 1 16,2 3 1-16,0 2 0 0,4-3-7 15,2-3 6-15,-2-7-1 0,4-11-5 16,0-6 7-16,-1-3-7 0,3-4 5 15,-1-10-5-15,-2-3 0 0,-1-2 0 16,-2 6 0-16,-3-5 5 0,0 14-5 16,-7-4 0-16,3 1 0 0,-3 0 0 15,0-3 0-15,0 8 0 0,-6-1 0 0,3 2 0 16,-3 4 0-16,3-3 0 0,-1 3 0 16,-3 0 0-16,-3 0 0 0,-2 0 0 15,-1 4 0-15,1 3 0 0,-1-1 0 16,1 1 0-16,3 3-5 0,-2-3 5 0,3 3-12 15,0 1-6-15,0-2-14 0,4-3-14 16,0-1-111-16,0-5-77 0</inkml:trace>
  <inkml:trace contextRef="#ctx0" brushRef="#br0" timeOffset="292905.3904">21564 733 243 0,'0'23'46'0,"0"-4"6"0,-1-3-23 0,5-1-2 15,-4-4 0-15,0-5 2 0,0-3-1 16,0-3 5-16,0 0 0 0,-4-9-1 15,4-1-11-15,-5 0 5 16,5-9-10-16,-3-3-4 0,3 1-4 0,-4-8-1 16,4-1 0-16,0 5-7 0,0-8 7 15,0-1 1-15,0 3-1 0,0-2-1 16,2-3-6-16,-2 8 7 0,4 1-7 16,2 4 6-16,-2 3-6 0,-1 3 6 15,2 1 2-15,-2 3-8 0,4 2 0 0,-1 5 7 16,6 2-7-16,-3 4 0 0,0 0 6 15,1 8-6-15,-2-3 7 0,-2 3 1 16,2 0-1-16,0-1-2 0,-5 1 0 16,1 6-5-16,-4 0 7 0,0-1-7 15,0-2 7-15,0-1-7 0,-5-1 0 16,5-2 0-16,-4 0 0 0,4-2 0 0,-4 2 0 16,4-1 0-16,-4-4 0 0,4-2 0 15,0 5 0-15,-6-5 0 0,6 0 0 16,-2 0-7-16,2 0 7 0,0 0 0 15,0 0 0-15,0 0 0 0,0 0 0 16,0 0 0-16,0 0 0 0,0 0 0 16,0 0 0-16,0 0 0 0,0 0 0 15,0 0 7-15,0 4-7 0,0 3 0 16,0-2 7-16,3 0 0 0,2 1-2 0,-5 0 1 16,6-6 1-16,-1 9 6 0,4-9-8 15,0 4 7-15,1-1-7 0,5-3 1 16,-3 8-1-16,-4 0 10 0,2 3-10 15,-3 3-5-15,-4 1 6 0,-3-4 0 16,0 8-6-16,0-1 6 0,0 1-6 16,-6 4 0-16,-1 5 0 0,0-4 0 15,-2-6 0-15,-5-5 0 0,1-8 0 0,0-5 0 16,-2 0-6-16,3 0 0 0,2 0 6 16,-1-4-11-16,4-5 3 0,0-1-10 15,1-3 13-15,0-7-7 0,3 5 1 16,-1 1-3-16,4 0 8 0,0 5 1 15,0 6-2-15,0 3 0 0,0 0 7 16,0 0-7-16,0 3 7 0,0 6 0 0,0 1 0 16,4 6 0-16,-4 3 0 0,3-1 0 15,-3-5 7-15,6 2-7 0,-6-11 0 16,3-4 0-16,-3 6 0 0,0-6-7 16,0 7-5-16,0-4 0 0,-7 2-24 15,-1 1-108-15,-1 0-82 0</inkml:trace>
  <inkml:trace contextRef="#ctx0" brushRef="#br0" timeOffset="293588.6005">22162 752 321 0,'0'0'76'15,"4"-3"41"-15,-4 3-52 0,4-6-11 0,4-4-11 16,0-3-8-16,3-5-2 0,1 3-6 16,4 2 6-16,-2 3-8 0,-2 0-2 15,-3 3-7-15,-3-2 4 0,-3 1-8 16,-3 3-6-16,5-2-1 0,-5 2 2 15,0 1-7-15,0-1 0 0,-5 1 0 16,-2 1-7-16,1 0 2 0,-6 3-7 16,0 0 6-16,-6 0-7 0,5 6-5 0,-4 3 8 15,3 8 3-15,4 3-4 0,0 5 4 16,-2-4 7-16,6 11-7 0,3-4 7 16,2 2 0-16,1-2 0 0,0 5 0 15,0-13 7-15,5 1-7 0,0-5 0 16,2-3 0-16,-2 2 0 0,1-2 0 15,0-3-7-15,1-2-4 0,-2-5-10 0,7-3-3 16,-1 0-18-16,0-8 29 16,5 0-144-16,0-4-49 0</inkml:trace>
  <inkml:trace contextRef="#ctx0" brushRef="#br0" timeOffset="294065.9277">22430 667 257 0,'6'-9'42'16,"3"-1"29"-16,-3 0-26 0,0 0 3 0,0 7 3 15,-6-1-10-15,0 4-9 0,0-4-11 16,-7 4-3-16,1 0-2 15,-6 0-10-15,1 0 0 0,-2 2-6 0,3 2 8 16,-1 0-8-16,4 3 0 0,-5 2 0 16,5 2 0-16,-2 1 0 0,3 1 0 15,-2 2 7-15,8 1-7 0,-6 6 0 16,6-2 0-16,-1 6 0 0,1-3-7 16,2 0 7-16,3-7 0 0,0-4-8 15,1-8 8-15,5-4-6 0,-4 0 0 16,1-8-3-16,2-3 2 0,-2-5-11 0,0-8 3 15,3-2 9-15,3 3-2 0,2-2 1 16,-2 2 7-16,-1 4-9 0,-13 5 9 16,9 4 9-16,-5 7-9 0,-4 3 7 15,5 0 1-15,-5 6-2 0,5 1 9 16,0 7 3-16,-5 1-2 0,0 3-10 0,0-2 8 16,7 3-7-16,-7 0-7 0,-2-5 7 15,2 2-7-15,7-4 0 0,-2-1-7 16,4-4 0-16,-1 0-7 0,-1-7-17 15,4 5-31-15,-3-5-59 0,2 0-24 16</inkml:trace>
  <inkml:trace contextRef="#ctx0" brushRef="#br0" timeOffset="294354.1504">22706 599 278 0,'0'0'63'0,"-8"0"20"0,3 0-44 16,-7 5 4-16,0 0-18 0,-2 2-9 16,5 2 0-16,-2 3 0 0,6 2-2 15,5 1-7-15,-8 5 10 0,3 4-8 0,0-2 7 16,5 3-10-16,-1 0 8 0,1 0-7 16,7-1 0-16,-2-1 0 0,3-5 8 15,-1-5-9-15,2-3-6 0,-1-5 7 16,3-5-1-16,-2 0-6 0,4 0 6 15,-3-10-6-15,0-3-6 0,-3 1 0 16,2-5-1-16,-3 2-21 0,1 2 0 16,3-3-20-16,-6-1-21 0,6-1-47 15,-3-3 32-15,4-3-17 0</inkml:trace>
  <inkml:trace contextRef="#ctx0" brushRef="#br0" timeOffset="294691.1674">22853 547 192 0,'4'-27'26'0,"0"-3"13"0,0 4-7 0,1 1 10 16,-5 1-3-16,6 7-3 0,-6 5 11 15,3 5-3-15,-3 7 6 0,5 0-10 16,-2 3-1-16,1 7-3 0,0 10 0 16,-4 6-11-16,0 3-4 0,0 10-6 15,0 2-3-15,0-3-7 0,-5 4 2 16,5 4 0-16,0-4-7 0,4 0 7 16,-6-4-7-16,7-10 7 0,-5-11-7 15,2-9 5-15,-2-8 1 0,0 0-6 16,0-8 7-16,4-4-7 0,2-4 0 0,-1-5 7 15,-3-2-7-15,12 3 0 0,-3-5 0 16,0 2 6-16,6 4-1 0,-1 4 2 16,-3 0-2-16,4 7-5 0,-1 1 5 15,-5 1 6-15,0 6-4 0,3 0 1 16,-4 5-3-16,-2 4 1 0,3 9 0 16,-2 6 0-16,0 5-6 0,-2 4 0 15,1 6 5-15,4-1-5 0,-10-5 0 16,8-1-5-16,-2 6-1 0,-1-6-6 0,-3-3-19 15,-4 0-4-15,0 1-118 0,0-12-128 16</inkml:trace>
  <inkml:trace contextRef="#ctx0" brushRef="#br0" timeOffset="295487.9314">16370 1924 704 0,'-12'16'202'0,"12"1"-3"0,0-7-81 16,0-10-89-16,0 4-29 0,5-4-12 16,1 0-17-16,-2 0-13 0,3 0-22 15,0-2 37-15,-2-3-168 0,1 0-174 0</inkml:trace>
  <inkml:trace contextRef="#ctx0" brushRef="#br0" timeOffset="338541.4808">16729 1845 243 0,'4'0'46'0,"-4"0"18"0,0 3-2 16,0-3-32-16,0-3-4 0,0-2-8 15,0 5 7-15,0-4-8 0,0 4 7 16,-5-2 0-16,5 2-10 0,-5 0 10 15,5 0-8-15,-4 0-1 0,4 0 6 0,-3 0-14 16,3 0 15-16,0 0-9 0,0 0 7 16,0-7 0-16,3 4 0 0,0-2-1 15,-3 2-5-15,3-3 11 0,0 6-7 16,4-4-2-16,-1 4 9 0,3-6-7 16,1 3-1-16,-2 3 0 0,0-6-1 15,-2 6-5-15,-3 0-2 0,3 0 14 0,-2 4-11 16,0 1-3-16,-1 3 1 0,0 1 0 15,-3 1-6-15,0 3 6 0,0 0-10 16,0-3 5-16,-4 0-5 0,4-1-5 16,-6-4 0-16,6 2-4 0,-5-2-1 15,5 0-5-15,0-4-1 0,-4 5-7 16,4-3 9-16,0-3-8 0,0 7 0 16,0-7 4-16,-3 3 6 0,3-3-8 15,4 5 15-15,-4-5-1 0,6 4 12 0,4-4 6 16,2 7 7-16,-2-3 5 0,1 4-2 15,-3-1 10-15,-3 3 7 0,-5-2-6 16,4 1-4-16,-4 1-1 0,3 1-5 16,-3 0-5-16,-3 0 0 0,3 0-5 15,-5 3 1-15,1-2-6 0,1 0-3 16,-3-2-2-16,-4-2 1 0,0 0-4 0,-1-6 0 16,-2-2-7-16,2 6-11 0,2-3-13 15,1-3-15-15,-4 0-24 0,4-3-118 16,4 3-170-16</inkml:trace>
  <inkml:trace contextRef="#ctx0" brushRef="#br0" timeOffset="338760.8921">16896 2115 539 0,'0'9'172'0,"0"-5"-20"15,0 2-115-15,0-3-19 0,4-3-25 16,1 0-16-16,-5 0-30 0,8-5-106 16,0-1-120-16</inkml:trace>
  <inkml:trace contextRef="#ctx0" brushRef="#br0" timeOffset="339106.9655">17156 1843 497 0,'7'5'172'0,"-3"0"-1"0,0-1-88 15,-4 2-30-15,0-2-4 0,0 1-5 16,0 4-17-16,-4-2 1 0,-1 2-10 16,-1 5-4-16,2-6-5 0,1 3-5 15,3 3-4-15,0-6 4 0,0 6-4 16,0-6 5-16,4 1-5 0,0 0 4 16,5-2 1-16,-2-1 3 0,-2-1-3 15,3 3 2-15,-3-1 1 0,-1 2-4 0,-5 3 4 16,1 0 1-16,-3 1-5 0,-1-1 0 15,-8-2-4-15,-1-1 4 0,-1 0-4 16,-4 1 4-16,3 0-12 0,-1-4-4 16,-4-3-9-16,2 1-30 0,-1-4-13 15,-4-4-132-15,2-5-173 0</inkml:trace>
  <inkml:trace contextRef="#ctx0" brushRef="#br0" timeOffset="339287.4827">17080 1853 514 0,'15'-5'177'0,"3"2"-16"0,-3 3-90 16,1-7-38-16,0 1-13 0,2 1-10 0,-1 5-10 16,-1 0-5-16,3 2-4 0,-10-2-28 15,1 6-10-15,0-1-118 0,-3 2-143 16</inkml:trace>
  <inkml:trace contextRef="#ctx0" brushRef="#br0" timeOffset="339774.1602">17455 1820 424 0,'0'7'163'0,"-4"5"16"0,-1 2-93 15,1 2-9-15,0 9-7 0,-1 2-15 16,-1 4-4-16,0 5-5 0,-2 2-2 15,-1-2-16-15,2-4-3 0,4-4-7 16,3-6-2-16,0-7-9 0,0-8-4 0,0-3 2 16,8-4-5-16,-2 0 0 0,1-3-5 15,1-5 2-15,2-1-4 0,3-4-2 16,0 0-4-16,5 0 5 0,0-4 0 16,-1-2 0-16,0 1 8 0,0 1-4 15,-4 7 8-15,1 7 4 0,0 3 0 16,-4 0 0-16,-10 6 5 0,7-1-4 15,-5 6 1-15,-2 2 7 0,-7 0-13 0,0-1 2 16,-3 4-1-16,4-6-5 0,-9 2 7 16,-1-3-4-16,-2 2-3 0,-3 1 7 15,-6-2-3-15,5-4-4 0,-1 6 4 16,3-2-12-16,2-4-2 0,6 3-16 16,0-4-27-16,1-5-30 0,3 0-119 15,1-6-186-15</inkml:trace>
  <inkml:trace contextRef="#ctx0" brushRef="#br0" timeOffset="340708.7606">17791 2113 453 0,'4'0'164'0,"-4"0"2"16,0 5-92-16,-5-1-13 0,1 5-12 16,-2 5-1-16,2 7-9 0,-6-1-1 15,-3 4-1-15,2 4-10 0,-1-9 4 0,1 7-15 16,5 1 0-16,3-8-12 0,3-5-8 15,-3-2-20-15,3-12-20 0,3 0-20 16,1-12 60-16,0-2-185 0,2-11-174 16</inkml:trace>
  <inkml:trace contextRef="#ctx0" brushRef="#br0" timeOffset="340852.2092">17790 1944 388 0,'3'6'143'0,"1"1"9"16,2-4-38-16,0 0-82 0,-2-3-32 16,0 0-20-16,1 4 146 0,-2-4-264 15,-3-6-162-15</inkml:trace>
  <inkml:trace contextRef="#ctx0" brushRef="#br0" timeOffset="341020.0122">17890 1905 406 0,'0'23'149'0,"5"-1"13"0,-5 1-32 15,0 3-83-15,0 4-23 0,-2-2-19 16,2-1-10-16,0-2-13 0,-4-3-19 16,4-3-4-16,0-2-119 0,0-2-114 15</inkml:trace>
  <inkml:trace contextRef="#ctx0" brushRef="#br0" timeOffset="341462.5804">18168 2186 406 0,'5'23'157'15,"0"6"18"-15,-1-6-56 0,-4 7-47 16,6-5-25-16,-6 0 7 0,0-4-15 0,0 2-3 16,0 0-3-16,0 2-6 0,-5 0-1 15,1 2-6-15,1-2-4 0,-1-5 1 16,4-7-5-16,0-7-2 0,0-6-3 16,0-6-7-16,4-9 0 0,-4-3 0 15,0-7-7-15,5-6 7 0,-2-3-10 0,2-9 2 16,2-5-4-16,-3-6-1 0,-4-3-3 15,7-7 0-15,-2 7-15 0,3 3 13 16,3 6-4-16,2 5-2 0,2 15 6 16,1 5 4-16,-1 9 9 0,2 8 5 15,-7-2 5-15,2 8 0 0,-5 0 9 16,5-1-1-16,-2 1 2 0,1 6-2 16,-2 8 5-16,-1 4-4 0,-8 0 3 15,0 2-3-15,0 1-6 0,-10 3 0 0,2 2 0 16,-4 1-8-16,2 0-4 0,-4-4-3 15,0-6-6-15,4-5-14 0,0-5-9 16,2-4-24-16,3-3-11 0,2 0-113 16,3 0-162-16</inkml:trace>
  <inkml:trace contextRef="#ctx0" brushRef="#br0" timeOffset="341756.9095">18485 2096 497 0,'27'0'172'0,"-6"0"-1"16,-2 0-111-16,-2-15-9 0,4-2-9 15,-4-1-5-15,0-8-13 0,-6 3-5 16,2 4-5-16,-9-5 0 0,-4 1-10 0,3 3 2 16,-3 3-6-16,0 6 0 0,0 3 0 15,-5-1 0-15,-5 2 0 0,1 5-6 16,-2 2 2-16,4 0-10 0,-5 0 10 15,0 9-10-15,-1 3-1 0,6 4 1 16,-6 4-6-16,9 6 5 0,-2-6-4 16,6 0 0-16,0-3-8 0,7 0-2 15,0-2-7-15,1-1-10 0,-2-1-12 0,3-5-37 16,0-8-9-16,4 0-44 0,-1-5 2 16</inkml:trace>
  <inkml:trace contextRef="#ctx0" brushRef="#br0" timeOffset="342018.0199">18825 1891 331 0,'5'-5'93'16,"-2"2"55"-16,-3-2-66 0,0 5-5 15,0-2-11-15,0 2-11 0,0 0-1 16,-13 0-15-16,2 5-3 0,1 0-2 16,-6 0-5-16,2 1-9 0,7 2-1 15,-2 1-6-15,-2 3-4 0,5 4-3 16,1 1-2-16,-1-2 1 0,6 0-5 15,0-4 0-15,3-1 4 0,3-1-4 0,0 0 0 16,2-9 0-16,1-1 0 0,4 1-4 16,2-3-1-16,-2-6 1 0,0-4-6 15,1 3-8-15,-5-4 4 0,-1 2-11 16,-1-6-4-16,-4 1-10 0,0 0-8 16,0-1-19-16,1 0-99 0,-4 7-136 15</inkml:trace>
  <inkml:trace contextRef="#ctx0" brushRef="#br0" timeOffset="342381.7371">18864 2265 341 0,'6'32'93'0,"-6"-5"52"0,5-4-41 15,-5-8-43-15,0-5-15 0,-5-3-1 16,5-7-12-16,-3 0-7 0,3 0 3 15,0-12-12-15,0-3-6 0,3-7 0 16,1-5-6-16,2-9-5 0,0-5 5 16,-1-3-5-16,1-1-5 0,0-4 0 15,-2 6-1-15,-4-5-5 0,8 3-5 0,-3 7 5 16,7 5-1-16,4 5 0 0,3 9 6 16,3 4-7-16,11 6 13 0,-8 1 0 15,2 3 0-15,-3 5 0 0,-9-6 8 16,-6 6-3-16,2 11 1 0,-6 3 0 15,-1 0 5-15,-4 9-4 0,0-4-2 16,0 1 1-16,0 2-6 0,-9-3 6 16,3 0-6-16,-1 0 0 0,-6-4 0 15,-2-6 0-15,-1-4-12 0,-3-5-5 0,2 0-14 16,3 0-22-16,5 0-107 0,2-7-114 16</inkml:trace>
  <inkml:trace contextRef="#ctx0" brushRef="#br0" timeOffset="342602.9455">19156 1618 388 0,'9'10'126'0,"-2"-1"36"15,-1 6-79-15,4 4-20 0,-1 7-10 16,0 6-10-16,-3 5-16 0,5 7-5 0,-5-9-13 15,-3-5 1-15,0 0-3 0,0 0-14 16,-3-6-7-16,0 6-18 0,7-5-20 16,-4-4-105-16,-1-8-19 0,-2-7-58 15</inkml:trace>
  <inkml:trace contextRef="#ctx0" brushRef="#br0" timeOffset="342856.7592">19336 1971 379 0,'7'-4'118'0,"4"-2"27"0,-2-3-83 16,0 2-28-16,-3 0-1 0,-2-7-7 15,0 4-14-15,-4-3 1 0,0-2 0 16,-4 1-8-16,0 5 2 0,-6-1-7 16,0 5 0-16,-2 5 0 0,5 0 0 15,-1 0 0-15,2 10 0 0,6 0 0 16,0 5 0-16,-5 4 0 0,5 3 0 0,-3 1 0 15,3 0 0-15,0-1-7 0,4-3 2 16,0-1 5-16,6-2-6 0,-1-8-1 16,6-3-6-16,1-5-6 0,4 0-27 15,-2-6-105-15,16 1-89 0</inkml:trace>
  <inkml:trace contextRef="#ctx0" brushRef="#br0" timeOffset="343358.31">19721 1857 310 0,'0'0'87'0,"0"0"47"0,-6 0-23 15,6 0-30-15,-4 6-7 0,4-1-19 0,0 2-1 16,0-4-20-16,0 5-2 0,0 2 1 16,4-1-13-16,3 9-1 0,0-1 1 15,-1 0-1-15,2-3-1 0,-2 1 1 16,-1-6-1-16,-1-9-5 0,3 0-4 15,0-3 0-15,1-3-5 0,0-4-4 16,0-5 0-16,0 1 5 0,-5-2-10 16,-3-1 10-16,3 4-5 0,-3 0-5 15,0 7 5-15,0-1 0 0,0 1-4 0,0 6 4 16,2 0 0-16,-2 0 0 0,6 7 0 16,0 0 0-16,-2 5 0 0,1 3 9 15,3-1-5-15,-1 0 5 0,-1-7 0 16,0 0 2-16,1-7 1 0,1 0-3 0,2 0-5 15,-1 0 0-15,2-4-4 0,2 0-13 16,-5-4-3-16,2 0-8 16,-1-2-21-16,0-1-10 0,1 1-12 0,3 1-8 15,1 4-111-15,4-1-149 0</inkml:trace>
  <inkml:trace contextRef="#ctx0" brushRef="#br0" timeOffset="343598.8638">20142 1829 353 0,'-5'0'110'0,"-1"0"44"0,1 7-73 15,-4-4-13-15,3-3-19 0,0 6-7 16,-3-2-5-16,3 2-8 0,6 1-12 16,-6 3-6-16,1 0 0 0,5-1-6 15,0 1 0-15,7 3-1 0,-1-1-4 0,-6-3 0 16,13 1 0-16,-6-3 0 0,7-1-4 15,-5-6-6-15,1 0-7 0,-2-9-5 16,0-4-7-16,-1 1-13 0,-2-2-6 16,1 1 107-16,-1 4-205 0,2 3-137 15</inkml:trace>
  <inkml:trace contextRef="#ctx0" brushRef="#br0" timeOffset="343831.8537">20256 1924 310 0,'0'11'69'0,"3"-5"23"0,-3-6-49 15,0 0-2-15,0 0-9 0,0 0-11 16,4-8 13-16,-1 1-14 0,-3-5 1 0,6 3 0 16,-1-1-8-16,-2-3 1 0,-3-2-1 15,7 3 2-15,3 0-8 0,-3 3-2 16,4-1-5-16,1 1 0 0,-4 0-12 15,2-4-9-15,-2 1-13 0,-3 1-22 16,2-1-45-16,-1-2-31 0,-1 2-5 16</inkml:trace>
  <inkml:trace contextRef="#ctx0" brushRef="#br0" timeOffset="344019.9573">20473 1516 341 0,'0'7'104'15,"9"9"38"-15,-3 4-67 0,2 2-14 16,-1 1-13-16,-4 2-15 0,-3 4-8 16,0-3-2-16,0 5-12 0,6 4 1 15,-11 4-4-15,2-9-3 0,3-4-10 0,5-7-10 16,-5-2-1-16,7-12-14 0,-7 1-9 16,6-6-33-16,2 4-84 0,2-4-58 15</inkml:trace>
  <inkml:trace contextRef="#ctx0" brushRef="#br0" timeOffset="344308.3589">20662 1786 278 0,'5'0'75'0,"-5"-5"17"16,5 3-6-16,-5 2-24 0,0 0-13 0,-4 0-8 15,1 2-13-15,3-2-8 16,-7 5 0-16,0-2-12 0,-1-3-1 0,-1 5-7 15,2-4 5-15,-5 4-5 0,5-5-5 16,-3 4 5-16,6-4 0 0,-2 0-7 16,0 5 7-16,2-2 0 0,-2 1 0 15,3-1 0-15,-1 2 0 0,4-5 7 16,0 5-2-16,6 0 7 0,1 0 9 16,1 3-3-16,1 0-5 0,1 0 4 15,0-3-1-15,1 4-9 0,-4-8-14 0,1 3-9 16,-1 0-14-16,-3-4-21 0,1 0-112 15,5 0-84-15</inkml:trace>
  <inkml:trace contextRef="#ctx0" brushRef="#br0" timeOffset="344754.2981">20847 1881 299 0,'0'0'80'0,"8"0"22"0,-3 0-36 16,2 0 4-16,2 0-18 0,3 0 2 15,0-4-6-15,0-1-10 0,4 0-7 16,-2-4-3-16,-2 3-2 0,4-1-9 16,0 1-5-16,3-1-6 0,0 7-6 15,3 0-6-15,-2 0-6 0,-1 0-16 0,-7-2-8 16,-6 11-21-16,-6-3-107 0,0-2-92 16</inkml:trace>
  <inkml:trace contextRef="#ctx0" brushRef="#br0" timeOffset="345360.1261">21009 1722 278 0,'0'0'63'15,"4"0"11"-15,2 3-26 0,-3-3 3 16,3 7 7-16,0-7-13 0,1 6 0 16,-2-6-9-16,2 5 4 0,0-5-7 15,3 4 5-15,4 2-7 0,1 3-3 16,0 1-2-16,-1 4-2 0,3-1-7 0,-3 0-7 16,1 1 1-16,1-1-5 0,-5 0-1 15,-1-3 0-15,-1-4-5 0,-3 2 0 16,-6-3 0-16,0-3 0 0,0 2 0 15,-5 0-5-15,-1 1 5 0,0 4 0 16,-1 4-5-16,1 4-1 0,-2 3-5 16,-2 3 1-16,5 1-14 0,0 2-12 0,0-2-17 15,5-1-107-15,-4-5-114 0</inkml:trace>
  <inkml:trace contextRef="#ctx0" brushRef="#br0" timeOffset="348255.4444">21643 1512 353 0,'2'-6'100'15,"4"-1"40"-15,-1 0-64 0,0 3-14 16,1 1-10-16,5-1-6 0,-1 4-18 0,3 0 15 16,-2 0-14-16,-3 0-7 0,-3 5-1 15,-1 0-17-15,-4 1 6 0,0 4 3 16,-8 4-7-16,2 1-12 0,-7 6 6 15,0-1-18-15,-1-5 9 0,-1 2-12 16,1-4-1-16,5-5-1 0,-2 1 0 16,8-3-3-16,0-3 9 0,3-3 6 0,0 0 4 15,0 0 0-15,3 0 1 0,0-5 6 16,-3 5 0-16,5 0 6 0,3-6-6 16,2 6 0-16,1-7 7 0,1 7 0 15,4 0-1-15,-1 0 11 0,2 0-6 16,-1 7 14-16,-2-4-7 0,-3 6 5 15,-4 2 4-15,-7 2-7 0,0 1 3 16,0 11-7-16,-5-2-6 0,-6 3-5 16,3 2 0-16,-3 0 0 0,-2-10-1 15,-5 0-13-15,4-4-1 0,-2-5-16 0,3-4-22 16,-1-3 112-16,9-2-227 0,-2 0-175 16</inkml:trace>
  <inkml:trace contextRef="#ctx0" brushRef="#br0" timeOffset="348469.908">21847 1816 370 0,'4'8'127'0,"3"0"30"0,-1 3-80 16,-2-6-11-16,-2 2-28 15,2 0-10-15,-4-2-3 0,5 0-13 16,-5-1-6-16,4-4-18 0,-4 0-14 0,5 0-20 16,-5-10-107-16,4-1-128 0</inkml:trace>
  <inkml:trace contextRef="#ctx0" brushRef="#br0" timeOffset="348802.8847">22116 1407 388 0,'0'12'118'0,"0"2"30"16,-5 1-91-16,1 2-17 0,-5-6-20 15,3 1-1-15,1 2-12 0,-1-3 0 16,0-2-2-16,2 3-5 0,4 0 0 0,-5 1 6 15,1-2-6-15,4-1 0 0,4-3 7 16,-1 2 0-16,3-1-1 0,4 2 6 16,2 0-2-16,2 2 16 0,1-1-9 15,-2 0 1-15,0 4-1 0,0-2-1 16,-4-3-5-16,0 3-1 0,-4 3-6 0,-3-3-4 16,-3 2 5-16,1 4-10 0,0-1 5 15,-8-6-9-15,0 3-13 0,2-7-5 16,-5-6-28-16,1 1-104 0,0-3-139 15</inkml:trace>
  <inkml:trace contextRef="#ctx0" brushRef="#br0" timeOffset="348986.43">22104 1420 424 0,'21'6'148'15,"-1"5"3"-15,1-2-84 0,-3-1-28 16,5 0-16-16,7-1-18 0,-5-1-5 16,0-1 0-16,-2-2-17 0,-9 0-8 15,-4 1-24-15,-2-4-109 0,-8 5-89 0</inkml:trace>
  <inkml:trace contextRef="#ctx0" brushRef="#br0" timeOffset="349467.9686">22336 1897 299 0,'0'0'71'16,"0"4"12"-16,0-8-39 0,0 4-2 15,2-6-9-15,-2 0-12 0,0-2 12 0,4-5-11 16,-4-2-1-16,3-4 8 0,1-1-16 16,-1-5 14-16,3 2-6 0,4-1-4 15,-3-2 4-15,5 4-9 0,-4 5 1 16,3 3 0-16,-4 7-8 0,2 7 7 16,-3 0-7-16,1 6 6 0,0 5-4 15,0 8 1-15,-7 3-3 0,2 3 1 0,-3-2-6 16,1-1 0-16,0-5 0 15,0-5 0-15,0-5-6 0,0-4 6 0,0-6-5 16,4 3-3-16,1-6 1 0,1-4 2 16,-2-4-1-16,3 2 6 0,5 1 0 15,-2 1 0-15,-2 4 0 0,6 6 6 16,-3 0-1-16,-4 0 10 0,-2 6-4 16,0 3 13-16,-5 8-7 0,8-3 15 15,-2 10-13-15,4-2 10 0,-1-2-4 0,4-1-6 16,-2 7-9-16,-1-9-1 0,-2 3-4 15,0-1-10-15,-1-8-4 0,-2-5-11 16,-1-6-14-16,0 0-25 0,-4-6 48 16,9-2-163-16,-1-4-144 0</inkml:trace>
  <inkml:trace contextRef="#ctx0" brushRef="#br0" timeOffset="350234.5603">23142 1734 331 0,'0'9'84'16,"-5"3"23"-16,-1 7-50 0,-5-2-19 16,-5 4-13-16,0-3-5 0,2-1-13 15,-5-5 0-15,3 2-7 0,2-2 7 16,1 4-7-16,6-3 8 0,7 2-8 0,-3-2 7 15,3-1-7-15,6-2 0 0,3 0 0 16,3-1-7-16,0 1-1 0,1-1-6 16,6-4-7-16,-6-2-19 0,4-3-79 15,2 0 9-15,-2-5-12 0</inkml:trace>
  <inkml:trace contextRef="#ctx0" brushRef="#br0" timeOffset="350544.6887">23242 1859 353 0,'4'-6'100'0,"-4"-2"34"0,0-2-73 16,0 0-11-16,0 1-17 0,-4 2-5 16,-3 2-11-16,1 5-3 0,0 4 0 0,0-4-9 15,0 9-5-15,0 1 0 0,3 2 0 16,3 2 0-16,0-3 0 0,0-2 0 15,0 0 0-15,8 0 0 0,-1-1 0 16,0 4 0-16,3 1 0 0,-2-4 0 16,0 2 0-16,1-3 0 0,-1-8 6 0,-2 3-6 15,-1-3 0-15,1 0 0 0,-3-5 0 16,-3-7 0-16,0-2 0 0,0 0 0 16,-3-5-6-16,-3 5 1 0,1 0-16 15,3-1-3-15,-1 3-24 0,3 1-21 16,0 1-84-16,0 3-26 0</inkml:trace>
  <inkml:trace contextRef="#ctx0" brushRef="#br0" timeOffset="350996.3125">23388 1924 257 0,'0'7'42'0,"5"-7"12"15,-5 0-28-15,4-3-8 0,-4-4 9 16,0-7-6-16,6 2 5 0,1-2-8 16,-1 1 7-16,0 0 0 0,5-3 8 0,-3 1-18 15,5 0 6-15,-3-1-3 0,0 4-2 16,5 2 4-16,-1 1-6 0,-3 5 8 15,-1 4-3-15,6 0 2 0,-5 8 0 16,-2-4-4-16,2 6 4 0,0 1-3 16,-5 2-11-16,-3 2 6 0,3-2-8 15,-2-2 2-15,0-1-7 0,-1-5 5 16,-3 0-5-16,3-5 0 0,1 0-5 16,0 0 5-16,-1 0-7 0,1-8 7 15,-1 1-5-15,-3-1 5 0,6 0 0 0,-1 0 0 16,-1 1 0-16,0-1 5 0,5 8-5 15,-3-6 7-15,3 6-2 0,1 0 0 16,0 0 1-16,0 7-1 0,2-2-5 16,-4-1-5-16,4 4-6 0,-5-5-12 15,-1 6-2-15,3-3-20 0,-5-3-23 16,3 6-92-16,2-3-40 0</inkml:trace>
  <inkml:trace contextRef="#ctx0" brushRef="#br0" timeOffset="351394.1665">23798 2332 268 0,'5'37'53'0,"-5"-10"14"0,3-7-10 0,-3-7-13 16,0-7 6-16,0-6-17 0,3 0-5 16,-3-10-11-16,5-4 8 0,-4-8-13 15,-1-3-4-15,3-6 6 0,-3-10-7 16,0 0 1-16,0-1-1 0,4-4-7 15,0 11 6-15,-4 10-6 0,3-7 0 16,-3 0 7-16,5 9-7 0,0-4 0 16,0 1 0-16,1 5 6 0,-1 2-6 15,1-3 6-15,1 2 2 0,-3 2-1 0,6 0 6 16,-2 2-5-16,2-3-1 0,0 7-2 16,6-5 0-16,-2 3 2 0,-1 0-7 15,0 5 0-15,3 9 0 0,-3 0 0 16,-7 0 0-16,8 9 0 0,-5 4 0 15,-1 1 0-15,-8 1 0 0,0 5 7 0,0-1-7 16,-11-4 0-16,2 3 0 0,-1-3 0 16,-2-1 0-16,-6-5 0 0,3 0 0 15,-3-4 0-15,0-5-7 0,0 0-5 16,3-9-8-16,-1 0-8 0,2-1-12 16,2 1-17-16,0 4-88 0,7-3-26 15</inkml:trace>
  <inkml:trace contextRef="#ctx0" brushRef="#br0" timeOffset="351772.6147">24186 1896 268 0,'0'0'53'0,"4"5"14"15,-4-5-31-15,0 0 3 0,-5 0 4 16,-2-5-10-16,2 5 7 0,0-5-11 16,0 5 5-16,-1 0-14 0,2-4-6 0,2 4 1 15,-2 0-2-15,0 0-13 0,-1 4 7 16,5 0-7-16,-5 2 0 0,5-2 6 15,0 12-6-15,0-4 0 0,2 0 0 16,3 2 0-16,-5 0 0 0,6-3-6 16,-3 2 6-16,0-3-7 0,0-1 1 15,4-9-9-15,-2 3 8 0,0-3-7 16,0-4 6-16,3-4-13 0,-2 0-12 0,2-2-4 16,4 3-63-16,0-4 7 0,2 4-20 15</inkml:trace>
  <inkml:trace contextRef="#ctx0" brushRef="#br0" timeOffset="352155.65">24315 1944 257 0,'0'15'53'0,"0"4"7"0,0 0-15 0,0 3-7 15,0-1-10-15,-6-4-3 0,6-3 0 16,-5-8-1-16,5 0-7 0,-2-4-2 15,2-2-9-15,0 0 1 0,0 0 10 16,0-1-8-16,0-6-9 0,4-4 7 16,-4-2-7-16,6-6 0 0,-3-1 0 0,0-2 9 15,-3 1-9-15,5 2 6 0,0 5 0 16,1 0 9-16,-1 8-1 0,0 6 1 16,3 0 4-16,-2 0 2 0,0 10-8 15,1 0 2-15,-1-1 2 0,0 2-3 16,1-5-2-16,-2-1 8 0,1-3-9 15,0-2 6-15,-6 5-6 0,6-5 9 0,0 3-8 16,2 1 6-16,-2 1-13 0,6-1 7 16,-6-1-7-16,-1-1-5 0,2 1 0 15,-1 2-5-15,-2-3-7 0,2-2-11 16,-1 0-9-16,-1 0 4 0,0-2-15 16,2-6-3-16,-2 0-14 0,3-4-14 15,4-2-80-15,5-4-10 0</inkml:trace>
  <inkml:trace contextRef="#ctx0" brushRef="#br0" timeOffset="352294.5847">24627 1896 257 0,'0'16'53'15,"8"5"16"-15,-5 0-42 0,-1-1 12 16,-2-2-13-16,4-3 0 0,-4-3-9 16,0 3 0-16,-5-6-9 0,5-9-8 0,-3 3-8 15,3-3-9-15,0-8-26 16,0-1-49-16,0-6-19 0</inkml:trace>
  <inkml:trace contextRef="#ctx0" brushRef="#br0" timeOffset="352477.8846">24625 1702 289 0,'0'0'72'0,"6"0"20"0,-1 4-48 15,-2 2-2-15,-3 2-2 16,7 1-26-16,-1 0 1 0,-1-3 3 0,2 5-18 15,1 3 0-15,-2-2-9 0,2 4-8 16,-3-3-4-16,-2-4-19 0,-3-9-2 16,7 8-10-16,-2-6-40 0,1-2-4 15</inkml:trace>
  <inkml:trace contextRef="#ctx0" brushRef="#br0" timeOffset="352760.8597">24788 1944 268 0,'6'13'53'0,"-1"-1"23"15,-1-10-28-15,0-2 4 0,-4 0-2 16,9 0-4-16,-3-2-6 0,1-4-11 16,3 1 0-16,-1-2-9 0,0-2 0 15,-2-4 0-15,-1 2-5 0,0 0-10 0,-6 3 0 16,0 0-5-16,0 3-5 16,-3 5 5-16,-7 0-5 0,1 0-2 0,-5 11-1 15,-1 6-5-15,0 2 6 0,-1 2-7 16,3 2 8-16,0 0-7 0,1-4 6 15,3 1-8-15,9-5 15 0,-3-1-7 16,3-1 7-16,3-1-7 0,8 4 7 16,6 7 0-16,-1-2 0 0,3-2 0 0,4-2 0 15,-2-5-8-15,-4-4-13 0,5-3-12 16,1-5-4-16,-4 0 5 0,2-5-84 16,-3-4-21-16</inkml:trace>
  <inkml:trace contextRef="#ctx0" brushRef="#br0" timeOffset="353057.7646">25135 1877 268 0,'0'0'42'0,"0"0"18"0,0 0-42 16,0 5 0-16,-6-2-9 0,6 3 0 15,-8 0-9-15,0-1 10 0,-4 0 1 16,-1 0-3-16,-4-1 10 0,3-4 0 15,1 5-1-15,0-2 8 0,10 2-9 0,-4-1 0 16,1-2 0-16,6-2-2 0,0 7-7 16,0-2 10-16,8 0-8 0,-8 1 7 15,4 7-10-15,1 11 8 0,1 0-7 16,-1 5 0-16,-1 0 8 0,-4-2-8 16,3-5-1-16,2 3 1 0,-1-3-7 15,0-4 6-15,-4 1-6 0,0-1-6 0,0-5-1 16,-4 1-14-16,-6-2-20 0,-8-2-95 15,0 6-49-15</inkml:trace>
  <inkml:trace contextRef="#ctx0" brushRef="#br0" timeOffset="354115.6098">16386 2635 579 0,'-3'8'180'0,"3"-1"-10"0,0 0-118 16,0-7-3-16,0 0-25 0,0 0-9 16,5 0-6-16,2 0-9 0,4-5-9 0,0 1-25 15,2 4 43-15,6-4-185 0,-3-1-161 16</inkml:trace>
  <inkml:trace contextRef="#ctx0" brushRef="#br0" timeOffset="356828.314">16907 2496 397 0,'0'0'134'15,"4"-5"26"-15,-1-2-92 0,-3 0-12 0,4-2-8 16,0 6 7-16,0 0-11 0,-4 3-1 16,0-4-8-16,0 4-2 0,0 0 5 15,0 0-11-15,-4 6 4 0,-1 5-5 16,2 10-6-16,-2 5-3 0,-5 4-5 0,5 4-8 16,-1 7 0-16,2-3-4 15,-1 7 0-15,2-2-4 0,3 0-4 0,0-11-9 16,0-10-11-16,0-8-16 0,0-6-6 15,5-8-16-15,2 0-18 0,1-4 16 16,3-4-117-16,1-3-116 0</inkml:trace>
  <inkml:trace contextRef="#ctx0" brushRef="#br0" timeOffset="357764.5282">17255 2396 379 0,'0'0'118'0,"0"0"33"0,0 0-95 0,0-6-9 15,-4 2-8-15,-6 4-14 0,0-5 0 16,-6 5-8-16,-2 0-6 0,1 0 4 16,4 15-10-16,-2 0-5 0,2 3 6 15,4 2 6-15,0 5 0 0,3-2-7 16,0 3 7-16,2 0-7 0,1-4 0 0,3 2 6 16,0-3-5-16,3 2-6 0,-3 0 5 15,9-3-5-15,-1-5 0 0,4-2 5 16,6-9-5-16,3 2 0 0,2-6 0 15,3 0 0-15,-3-6 0 0,-1-1 0 16,-3-2 0-16,-1-1 0 0,-5-7 0 16,-2 1-5-16,-4-2 0 0,-3 0-6 0,-4 0 0 15,-3 3-6-15,-7-2-6 0,-3 1-2 16,-2-2-10-16,-3-2-8 0,1 2-16 16,2 4-100-16,0-1-67 0</inkml:trace>
  <inkml:trace contextRef="#ctx0" brushRef="#br0" timeOffset="358133.6973">17491 2491 434 0,'0'14'159'0,"0"4"19"0,0 1-102 16,0-1-5-16,-3 3-17 0,-3 3-6 0,2 2-4 15,4 6-16-15,0 2-5 0,0 0-9 16,-4-6-9-16,10-5 3 0,-6-4-8 16,7-11-4-16,-7 1-5 0,4-9-5 15,2 0-18-15,-2 0-7 0,-4-9-12 16,0-6-19-16,0-6-6 0,-4-5-102 16,-2 0-112-16</inkml:trace>
  <inkml:trace contextRef="#ctx0" brushRef="#br0" timeOffset="358353.2575">17323 2457 353 0,'0'0'118'0,"3"-5"37"16,-3 5-77-16,3 0-11 0,2 0-3 15,-1 0-11-15,1 0-6 0,4 5-10 16,1-4-4-16,6-1-18 0,0 7 0 15,6-7-6-15,10-1-9 0,-3 1 0 16,3 0-9-16,-4 0-15 0,1 0-15 16,-8 0-10-16,1 0 141 0,-7 0-255 15,4 0-167-15</inkml:trace>
  <inkml:trace contextRef="#ctx0" brushRef="#br0" timeOffset="358775.0056">17786 2735 415 0,'-6'38'140'0,"2"-3"22"0,4-3-108 0,0-7-3 16,0-8-16-16,0-5 8 0,0-3-8 15,0-9-8-15,3 0-13 0,-3-3 9 16,7-4-11-16,-4-9-8 0,-1-1-4 15,2-2 5-15,-4-5-5 0,0-11 0 16,0-2-5-16,0-2 1 0,-4-3-8 0,2 6-11 16,2 0 14-16,2 7-13 15,4 6 0-15,1-2 10 0,0 6-5 0,2 1 11 16,-1 8 1-16,0 5-3 0,2 0 8 16,-1 5 8-16,1 0-8 0,3 0 0 15,-3 0 0-15,4 0 0 0,2 1 0 16,-2 7 0-16,2-3 0 0,-5 6 5 15,2 0-5-15,-1 0 0 0,-4 6 0 16,-5-1 0-16,-6-1 0 0,-4 0 0 0,7-4-5 16,-12-2-3-16,-4-1-10 0,1-8 8 15,1 4-15-15,1-2 0 0,1-2-6 16,9 5-4-16,-1-5-13 0,4 0-2 16,0 0-11-16,-4 0-22 0,4 0-27 15,0 0-12-15</inkml:trace>
  <inkml:trace contextRef="#ctx0" brushRef="#br0" timeOffset="358923.1839">17907 2635 268 0,'12'12'93'16,"-2"-2"9"-16,5 9-18 0,2-1-14 0,0 6-11 16,-4 3-12-16,0 0-4 0,-8-7-12 15,-5 3-6-15,0-8-7 0,-4 3-1 16,-7-7-11-16,-7 2 6 0,0-4-12 16,-1-1 8-16,-2-1-8 0,2 1 0 15,1-8-8-15,2 4-10 0,3-4-4 0,-4-6-9 16,5-2-125-16,0 1-113 0</inkml:trace>
  <inkml:trace contextRef="#ctx0" brushRef="#br0" timeOffset="359488.8843">18576 3011 289 0,'-3'18'64'0,"-1"-2"7"0,-1 2-42 0,5-2 15 15,-9-4-2-15,3 0-9 0,6-3-5 16,-7-7 14-16,2-2-22 0,5 0 1 16,-5 0-6-16,5-6-2 0,4 0-1 15,-4-8 3-15,8 0-2 0,1-6 2 16,-1-4-5-16,1 4 4 0,-4-2-7 15,1-7 0-15,-2-1-7 0,2 2 0 16,-3-5 0-16,1 2 0 0,1 3 0 16,2 4-7-16,-3-5 7 0,2 5-7 0,1-1 7 15,2 5-7-15,3 0 7 0,-1 8 0 16,4 1 0-16,2 4 0 0,-5 7 7 16,2 0 0-16,-1 0 5 0,0 11 8 15,-3 1-2-15,-2 4-2 0,-5 2 9 16,-3 1-7-16,0 4-1 0,-6-8 0 15,-5 6-12-15,2-3 1 0,-3-4-6 0,4 0-6 16,-6-4-4-16,3-3-7 0,3-7-1 16,-1 0-7-16,2 0-3 0,7 0-10 15,0-7-27-15,-3 0-92 0,3 0-77 16</inkml:trace>
  <inkml:trace contextRef="#ctx0" brushRef="#br0" timeOffset="359797.0358">18898 2724 310 0,'19'-8'69'0,"1"-2"33"16,-2 2-61-16,0 3 9 0,-2-1-29 15,-6-3 12-15,-2 2-11 0,-8-2-1 0,8-1-14 16,-8-1 8-16,4-1-8 0,-11 5-1 15,0 3-6-15,-6-3 7 0,6 7-7 16,-8 0 0-16,-4 0 0 0,0 0-7 16,6 18 1-16,-1-2 6 0,0 1-15 15,-1 3 8-15,7 8 7 0,2-8 0 16,2 3-7-16,4 3 7 0,0-5 0 0,3-9 0 16,0-2-7-16,2-4-1 15,0-6 2-15,5 0-16 0,-1 0-11 0,7-3 12 16,-1-3-98-16,1 2-35 0</inkml:trace>
  <inkml:trace contextRef="#ctx0" brushRef="#br0" timeOffset="360020.7284">19034 2835 257 0,'0'0'32'0,"0"0"20"0,0 0-40 16,0-7 5-16,4 0 1 0,-4-5 0 0,9-2 0 16,0-1 3-16,-2-6 5 0,-4 5-8 15,11 3-1-15,-5-3-9 0,-1 5 0 16,-1 5-8-16,1-3 0 0,-1 4-8 16,-1 5-9-16,0 0-74 0,0 0-37 15</inkml:trace>
  <inkml:trace contextRef="#ctx0" brushRef="#br0" timeOffset="360307.1334">19643 2631 341 0,'5'-6'104'0,"-5"1"30"0,0 1-71 0,0 4-14 16,-5-5-9-16,1 5-12 0,-1 0-11 16,-5 7-3-16,-2 0-14 0,-2 3-7 15,-3 3-5-15,-2 1 0 0,-1-1-3 16,4 2 2-16,2-1-1 0,7-2 1 16,2 1 0-16,4-2-2 0,1-2 1 15,9 5-6-15,-2 0-22 0,5 0-3 16,1 4-4-16,2-3 6 0,1 0 4 0,4 2-44 15,-3 3-15-15</inkml:trace>
  <inkml:trace contextRef="#ctx0" brushRef="#br0" timeOffset="360656.8109">19948 2657 370 0,'0'-5'111'16,"-9"-2"34"-16,-3 1-95 0,-2 1-3 16,3 5-11-16,-5 0-12 0,3 4-3 15,0 5-3-15,2 1-11 0,-1 4-1 0,8 2-1 16,-1 4-5-16,2-3 0 0,2 4 7 15,1 2-14-15,3-4 7 0,-3-1 0 16,3-1 7-16,3-8-14 0,4-3 14 16,-1-6-7-16,-1 0 0 0,3-9 0 15,1-4 0-15,-1-1-7 0,-1-5 7 16,3-1-11-16,-4-2 4 0,-2 3-11 16,-7-5-3-16,0 2-11 0,3 4-8 0,-6 4-17 15,-9 0-91-15,3 9-37 0</inkml:trace>
  <inkml:trace contextRef="#ctx0" brushRef="#br0" timeOffset="361197.8204">20078 2752 289 0,'0'19'64'16,"8"1"28"-16,-8-2-48 0,0-5 14 16,0 2-12-16,0-4 3 0,0-5-15 0,0-6 1 15,-4 4-15-15,4-4-7 0,0 0-6 16,0 0 1-16,0-5-8 0,0 1 7 16,4-4-2-16,-4-2-5 0,4-2 0 15,1-2 5-15,2-4-5 0,-1 2 0 16,-2-3 0-16,6 4 7 0,-3 1-7 15,-2 2 0-15,2-1 7 0,1 2-7 16,-1-1 7-16,0 2 0 0,3-1-2 0,0 5 1 16,-1 6 1-16,-3 0-7 0,-1 0 7 15,-5 0-7-15,2 4 6 0,-2 6-6 16,0 1 0-16,4 3 5 0,-4 2-5 16,0 4 7-16,7-1-7 0,0 3 5 15,5 0 0-15,-4 1-5 0,7-4 6 0,-3-8-1 16,-4-8 10-16,4-3-15 0,-1 0 5 15,-2-5-5-15,-4-13 6 0,4 0-6 16,0-1 6-16,0 0 0 0,1-1-1 16,3 3 7-16,-6 4-6 0,-2-1 0 15,-2 8 4-15,2 6 1 0,-5 0 0 16,0 6-2-16,4 7 1 0,-4 1 3 0,2 0-7 16,-2-1 0-16,0-4-2 0,4 6-4 15,5 0 0-15,-3 1-4 0,6-5-8 16,1 0-15-16,0-1 0 0,-2-2-12 15,1-2-15-15,-1-1-15 0,-5-1-106 16,4 1-80-16</inkml:trace>
  <inkml:trace contextRef="#ctx0" brushRef="#br0" timeOffset="361610.9534">20535 3152 268 0,'-8'45'53'0,"-2"-1"5"0,-1 0-31 16,0-4 1-16,-3-4 9 0,-1-7-11 15,4-9 16-15,3-1-2 0,8-7-2 16,0-5-7-16,0-7-3 0,2-3 7 16,2-8-15-16,5-10 0 0,2-1 0 15,1-8-1-15,2-10-5 0,-1-6-3 0,-2-3-4 16,0-8 0-16,-11 2-1 0,7 5-6 16,1 7 5-16,1 2-5 0,0 0 0 15,1 4 0-15,-3 4 7 0,1 3-14 16,-2 0 7-16,-2 4 0 0,1 2 0 15,-5 0 0-15,6-4 7 0,1 6-14 16,3-6 14-16,-3 8-7 0,4 1 0 0,-1 0 0 16,2 2 0-16,-3 7 0 0,4 2 0 15,0 6 5-15,-3 2-5 0,-2 0 5 16,-2 10 1-16,-2 0-1 0,-1 7 15 16,-3 3-14-16,7 6 0 0,-7 5 0 15,0-1-1-15,-1-1-5 0,1 2 7 16,-6-3-7-16,2-7 0 0,-6 1 0 15,-2-6-7-15,-1-5 2 0,-3-3-1 16,1-8-6-16,1 5-1 0,5-5-10 0,-1 0-7 16,4-3-2-16,-1-3-14 0,0-2-15 15,1-2-100-15,1 2-30 0</inkml:trace>
  <inkml:trace contextRef="#ctx0" brushRef="#br0" timeOffset="362100.0515">20960 2714 230 0,'11'-6'48'0,"-5"-3"5"15,4 3-14-15,-1-2 6 0,-2-6 11 16,-2 3-5-16,-3-1 6 0,2-2-3 16,1 0-18-16,-9 5 6 0,4 3-15 15,0-2-6-15,0 8-4 0,-3 0-3 16,-3 0-7-16,-4 4 0 0,0 0-2 16,-7 2-5-16,4 2 0 0,2-2 6 15,-2 4-6-15,3 3 0 0,7-1-6 0,-1 6 6 16,0-4-5-16,4 5-2 0,0-1 7 15,2-4-7-15,0-1 7 0,4-1 0 16,3-7-7-16,-2-5 14 0,3 0-14 16,2 0 7-16,1-2 0 0,2-10-7 15,-1-2 2-15,5 2 5 0,-6-8-5 16,0 0-2-16,-2-2 7 0,-3 3 0 0,-2 2-8 16,0 9 8-16,-2 1 8 0,-1 7-8 15,-3 0 0-15,0 7 0 0,0 1 0 16,4 5 7-16,-4 6-7 0,0 2 0 15,0-2 0-15,0 0 5 0,3 2-10 16,1-6 5-16,-4-2-7 0,7 2-8 16,-1-6-18-16,1-3-16 0,-1-6-99 15,4 0-45-15</inkml:trace>
  <inkml:trace contextRef="#ctx0" brushRef="#br0" timeOffset="362464.255">21234 2641 299 0,'0'16'71'0,"4"2"22"15,-4-3-42-15,0 6-2 0,-5 5-12 16,5-4 5-16,0-1-15 0,-5 0 2 16,5-7-16-16,-3-8 7 0,3-6-7 15,0 0 2-15,0-3-15 0,4-7 7 16,0-4-2-16,1-9-5 0,3 1 5 15,-2-9-5-15,1 2 0 0,5-3 7 16,2 6-7-16,-4 4 7 0,4 3 0 16,0 2 0-16,-5 7-2 0,-2 4 8 0,-2 2-6 15,-2 4 11-15,2 0-8 0,0 6 1 16,-2 1 9-16,0 3-8 0,-1 2-1 16,5 1 1-16,-2 7-6 0,1 0-6 15,6 2 6-15,-2 2-6 0,3 2-6 16,-5-6 0-16,3 1-11 0,-2-3-6 15,1-4-8-15,-1-4-6 0,1-10-7 0,2 0-10 16,0 0-9-16,3-4-19 0,0-5-56 16,0-4-18-16</inkml:trace>
  <inkml:trace contextRef="#ctx0" brushRef="#br0" timeOffset="362914.6557">21649 2581 207 0,'0'0'36'16,"-5"0"-1"-16,5 0 8 0,0 2 6 15,0-2 5-15,-3 0 3 0,3 5 9 16,0-5-13-16,0 0 9 0,0 0-20 16,0 3-8-16,3 1-6 0,-1 2-4 15,3 3-10-15,-5 2-3 0,6 2-4 0,-1 5 0 16,0-3-7-16,8 0 0 0,2 0 6 15,0-1-6-15,0-3 0 0,5-7 0 16,-3 5 0-16,-1-9 0 0,0 0 0 16,0-4-6-16,-3-7 6 0,-7 1 0 15,-1-3-7-15,4-1 7 0,-6 0-7 0,1 0 7 16,-4-2-6-16,0-1 6 0,0 5-5 16,0 2 5-16,0 1 0 0,0 0 0 15,0 6-7-15,0 3 7 0,2 0 0 16,-2 0 0-16,0 0 0 0,0 0 0 15,0 9 0-15,-3-1 0 0,0 1 7 16,0 6-2-16,-2-2-5 0,1 13 6 16,4 8 1-16,-3 6 0 0,3 6-7 15,0 5 6-15,-6 1-6 0,0 0 0 0,2 3 5 16,4 3-5-16,0 0 0 0,0-1-5 16,9-1-1-16,-2-9-1 0,1-9-11 15,2-10-15-15,-3-15-21 0,-1-9-91 16,0-4-86-16</inkml:trace>
  <inkml:trace contextRef="#ctx0" brushRef="#br0" timeOffset="374692.4336">16435 3517 539 0,'-5'17'184'0,"5"-6"-44"15,7-2 51-15,-3-9-327 0,5 0-195 16</inkml:trace>
  <inkml:trace contextRef="#ctx1" brushRef="#br0" timeOffset="109707.8469">1702 4242 0</inkml:trace>
  <inkml:trace contextRef="#ctx0" brushRef="#br0" timeOffset="404156.9462">16866 3503 506 0,'5'0'192'15,"2"-2"-15"-15,7 2-90 0,1 0-9 16,8 0-17-16,0-5-6 0,0 5-8 16,4 0-10-16,4 0-11 0,-4 0-7 15,-4 0-12-15,-2 0-7 0,-7 0-3 16,-3 4-9-16,-6-4-21 0,1 4-11 16,-1-4-18-16,-2 4-17 0,-3-4 89 15,0 7-211-15,-5-7-153 0</inkml:trace>
  <inkml:trace contextRef="#ctx0" brushRef="#br0" timeOffset="404389.246">16893 3696 388 0,'14'10'126'0,"0"-1"22"0,10 1-99 16,2-1-16-16,3 1-26 0,-5 1-7 16,9-4-143-16,-12-7-95 0</inkml:trace>
  <inkml:trace contextRef="#ctx1" brushRef="#br0" timeOffset="135557.446">8733 689 0,'-41'39'0</inkml:trace>
  <inkml:trace contextRef="#ctx0" brushRef="#br0" timeOffset="408557.9805">17529 3572 321 0,'0'0'76'0,"-4"0"41"0,4 0-44 15,0-2-27-15,-3 2-10 0,3-5-1 16,0 5 5-16,0 0 6 0,0 0-7 16,0 0 0-16,-4 0 4 0,4 0-3 15,0 0-10-15,7 6 4 0,-3-6-5 16,4 6-4-16,1-3-7 0,4 0 0 15,-1-3-3-15,2 0-6 0,0 0 0 16,3 4-5-16,-6-4 1 0,-1 0-5 16,-1 0 4-16,-2 0-4 0,-7 0 0 15,4 0 0-15,-4 0-4 0,0 7-1 0,-5 5-3 16,-2 2-6-16,0 3-1 0,-1 4-7 16,0 2 8-16,1-1-1 15,-4 1 1-15,4 1 9 0,-3-1-5 0,3-4 10 16,-3-2 0-16,4-6 5 0,-2-2 0 15,3-2 4-15,5-3 6 0,0-4-1 16,7 0 9-16,3 0 5 0,5 0-5 0,2 0 17 16,0-8-12-16,1 8 9 0,-5 0-4 15,4 0 6-15,0 6-10 0,0-2-1 16,1 4-10-16,0 5-1 0,-3-1-10 16,1 2 3-16,-3 2-10 0,-1-4-10 15,1-1-4-15,-2-2-7 0,-2-4-22 16,0-5-13-16,0 0-22 0,-1 0-22 15,-3-5-111-15,-1-2-175 0</inkml:trace>
  <inkml:trace contextRef="#ctx0" brushRef="#br0" timeOffset="408788.6846">17948 3489 489 0,'0'17'173'16,"0"3"-6"-16,-3 5-102 0,0-2-19 15,0 1-5-15,3-1-2 0,0 6-5 16,0 9-5-16,-3 0 3 0,3-1-13 0,0-6-11 16,0-5-8-16,0-11-18 0,0-5-23 15,4-4-17-15,3-6-127 0,1 0-166 16</inkml:trace>
  <inkml:trace contextRef="#ctx0" brushRef="#br0" timeOffset="409717.211">18233 3953 331 0,'0'7'93'0,"-5"0"46"0,5 6 9 0,0 4-88 16,0 3-9-16,0 0 2 0,0 11 1 15,5 0 3-15,-5-1 1 0,11 11-6 16,-1 2-6-16,-1-7-6 0,-3-6-19 16,2-6-1-16,-8-12-11 0,0-12-5 15,0 5 0-15,0-5-8 0,0-6-5 16,4-5 5-16,-4-13-8 0,6-6 1 0,-6-13-7 16,5-7-4-16,-2-5 0 0,-3 3 4 15,0-3-6-15,0 5-3 0,-4 1 2 16,4 2 1-16,-6 0-3 0,3 10 1 15,-2 2-1-15,5 2 10 0,0 9-6 16,8 1 11-16,-1 8-1 0,1 1 6 16,3 4 7-16,-2 1 0 0,2 2 20 15,-5 4-8-15,1 3 6 0,0 0 4 16,0 0 5-16,2 0 5 0,-5 8-6 0,6 4 3 16,-10 7-5-16,0 4-1 0,0 8-9 15,-1 0-5-15,1 7 1 0,-7-8-6 16,2 3-4-16,-3-3-4 0,0-6-1 15,-3-2-19-15,5-2-3 0,-3 0-11 16,1-8-21-16,0 2 1 0,4-8-13 16,-2 0-112-16,6-6-98 0</inkml:trace>
  <inkml:trace contextRef="#ctx0" brushRef="#br0" timeOffset="410013.0433">18504 3803 341 0,'16'-5'104'0,"2"-1"30"0,0-3-59 15,0 4-31-15,-2-10-4 0,3 2-7 16,-4 2-7-16,-8-3-14 0,4 2 1 16,-3 4 0-16,-6 1-8 0,2-3 2 15,-4 5-7-15,0-3 0 0,-4 0 5 16,0-1-5-16,-6 1-5 0,2 8 5 15,-6 0 0-15,3 0-7 0,0 8 7 0,0 6-5 16,-2 0-1-16,8 6 6 0,-4 6 0 16,3-6-7-16,1 0 7 0,2 0 0 15,6-2 0-15,4-9 0 0,-1-1-13 16,6-2 1-16,0 1-14 0,4-7-7 16,-3 0-118-16,0 0-83 0</inkml:trace>
  <inkml:trace contextRef="#ctx0" brushRef="#br0" timeOffset="410208.5673">18782 3863 341 0,'3'6'93'16,"-3"-1"20"-16,3-5-81 0,-3 0-3 0,0 0-4 15,0-9-4-15,0 1-6 0,0-8-1 16,0-2 1-16,0-4-2 0,0-6-13 15,0-1-7-15,4 4 1 0,3-1-23 16,-2-4-23-16,4 7-84 0,-2 4-35 16</inkml:trace>
  <inkml:trace contextRef="#ctx0" brushRef="#br0" timeOffset="410505.772">18989 3554 353 0,'7'0'100'0,"-2"5"34"0,-5 1-79 15,-5 0-21-15,-2-2 1 0,-3 3-8 16,-1-1-14-16,-6-2 2 0,1 2-5 16,0 1-3-16,3-1 0 0,-3 2-7 15,2-6 0-15,7 4 0 0,-4-3 0 0,3-3 0 16,1 0 0-16,3 0 0 0,4 9 0 16,4-4 0-16,-4 0 7 0,9 4 0 15,-1-1 4-15,1-2 9 0,-2 0-3 16,5 2 14-16,5 9-14 0,5 1 6 15,0-3-1-15,-1 7-11 0,5-2 0 16,-4-6-6-16,-15 0-1 0,1 0 1 16,-8-5 0-16,0 2-5 0,-9-3-5 15,-3 3 0-15,-1-1-9 0,-4 0-13 0,4 0-14 16,-2-1-77-16,3-9-58 0,-1 0-71 16</inkml:trace>
  <inkml:trace contextRef="#ctx0" brushRef="#br0" timeOffset="410803.008">19162 3649 406 0,'9'-7'133'16,"-9"5"19"-16,3 2-99 0,-6-5-7 15,0 5-7-15,-1 0-11 0,0 5 3 16,-3 4-8-16,0 2-5 0,-1 3-2 15,-4-2-10-15,2 0-1 0,0 4 1 16,1-1-6-16,1 6 0 0,3-3-6 0,5 0 6 16,-3-3-5-16,3 0 5 0,5-8-6 15,1 1 1-15,6 1 5 0,-2-9 0 16,2 0 5-16,0 0-10 0,3-7 5 16,-4 0-5-16,2-7 5 0,1-1-12 15,-6-8-5-15,0 1-1 0,-2-5-18 0,-6 2-1 16,5-1-19-16,0 1-110 0,-1 6-74 15</inkml:trace>
  <inkml:trace contextRef="#ctx0" brushRef="#br0" timeOffset="411119.8745">19310 3810 243 0,'6'10'46'0,"-2"-4"18"0,-1-6-29 16,-1 0 1-16,-2 0 3 0,4-7 12 15,-4-2-10-15,0-4-3 0,0-1-5 16,6-7-11-16,-6-5-1 0,6-2-7 0,-3-2 1 16,1-2-9-16,0 7-6 0,1 5-6 15,-5 5 6-15,5 6-7 0,-5 9-8 16,6-5 15-16,0 5-7 0,-1 0 0 15,-3 6 7-15,4-2 0 0,0 6 7 16,1 4-7-16,-1 2 7 0,2 11 0 16,2 7 1-16,-1-4-1 0,-2 1-7 0,3-3-7 15,1-10-8-15,2-7 1 0,5-2-117 16,0-9-59-16</inkml:trace>
  <inkml:trace contextRef="#ctx0" brushRef="#br0" timeOffset="411520.4339">19693 3689 341 0,'-7'0'93'0,"0"-3"20"16,-4 1-81-16,2 2-18 0,-1 0 1 15,4 0-6-15,-2 0-18 0,-2 0 9 16,10 7-8-16,-4-7 1 0,4 7 7 15,-5 1 0-15,3 2-6 0,2 1 12 0,5 1-6 16,-2-1 0-16,2-1 0 0,-5 2 0 16,11-1 0-16,-6 0 7 0,5 0-14 15,-1-6 14-15,3-2-7 0,-1 1 0 16,3-4 17-16,-2 0-8 0,-2 3-2 16,0-3 2-16,-4 0-3 0,1 0 0 15,1-4 2-15,2 0-1 0,-2 4-7 16,-1-5 7-16,0-1-7 0,-3 3 0 0,-1-3 0 15,-3-3-7-15,4-1 0 0,-4-1-7 16,0-1 8-16,3 0-10 0,-3-1-2 16,0 5 10-16,0 4 1 0,8-3 7 15,-5-1 0-15,0 6 0 0,0-1 0 16,-3-5 0-16,3 0 0 0,-3 0-21 16,4-2-4-16,0-5-88 0,-1 1-22 15</inkml:trace>
  <inkml:trace contextRef="#ctx0" brushRef="#br0" timeOffset="411727.7607">19860 3282 397 0,'11'38'125'0,"1"5"29"0,-5-2-99 15,2 8-15-15,-3-4-14 0,-1 0-8 16,-2-6-4-16,3 5-3 0,-1-11-11 16,-2-4-11-16,2-2-21 0,-5-25-111 15,0 3-123-15</inkml:trace>
  <inkml:trace contextRef="#ctx0" brushRef="#br0" timeOffset="414139.8172">20362 3850 361 0,'0'0'120'0,"6"0"32"0,-1 0-81 15,-1 0-9-15,7-3-19 0,-2-3-5 16,3 1-10-16,3-2-9 0,9-2-2 15,-6-1 1-15,1-3-12 0,-1-2-1 16,-6-4 0-16,-12 2 1 0,3 0-6 16,-2-6 5-16,-1 6 6 0,-3-4-6 15,-1 2 4-15,-4 0 9 0,1 6-12 0,-9 1 4 16,0 8-5-16,0 4-5 0,0 0-5 16,-1 10 5-16,6 8-4 0,-2 0-2 15,1 10 6-15,3 0 0 0,3 4 0 16,-1-3 0-16,3 3-6 0,4-8 6 15,0 4 6-15,4-6-6 0,3 4 0 16,1-1 0-16,7-2 6 0,-2-5-2 16,2-2-4-16,3-8 0 0,1-1 5 0,0-3 0 15,-6-4-10-15,4 0 0 0,3-5-5 16,-1 0-23-16,0-1-10 0,0-3-29 16,-4 0-94-16,-6-1-128 0</inkml:trace>
  <inkml:trace contextRef="#ctx0" brushRef="#br0" timeOffset="414365.4997">20609 3672 353 0,'5'0'100'0,"1"0"47"15,4-3-64-15,3 9-7 0,0 3-13 16,2 5-2-16,0 3-9 0,4 9-15 15,0 5 6-15,5 0-18 0,0 4-6 0,-1 0-9 16,-5-10-1-16,-5-2-9 0,-2-6-9 16,-6-7-11-16,5-3-9 0,-4-7-19 15,-3 0-13-15,5 0-112 0,-4-6-150 16</inkml:trace>
  <inkml:trace contextRef="#ctx0" brushRef="#br0" timeOffset="414578.6236">20815 3713 341 0,'-12'25'83'15,"-2"0"32"-15,-2 4-67 0,2-5-9 0,0-4-17 16,3-5-8-16,-1 0-7 0,1 1 0 15,2-3-7-15,-3 1-7 0,0 2-14 16,7-7-113-16,5 0-49 0</inkml:trace>
  <inkml:trace contextRef="#ctx0" brushRef="#br0" timeOffset="415042.7432">21096 3782 268 0,'0'-5'53'0,"-7"1"23"16,7 4-20-16,-4 0 5 0,0-5-3 15,-2 1-22-15,-7 4-2 0,-3 0-14 16,1 0-6-16,-1 4 1 0,2 1-8 16,7 3-7-16,3-1 6 0,0 3-6 15,4 2 0-15,0-2 7 0,0-1-7 0,0 2 0 16,4-4 0-16,0 2 0 0,0-1-7 16,1-4 1-16,1 2 6 0,3-6-7 15,1 0-8-15,1-4 8 0,0 0 0 16,0-3-1-16,-1-4-4 0,-3 4 3 15,-1 1 2-15,1-2 7 0,-2 3 0 16,-1 3 0-16,-2 2 0 0,3 0 0 16,-5-5 7-16,0 5 8 0,0 4-9 0,3-3 9 15,-3 8-8-15,0-5 15 0,0 3-16 16,6-1 1-16,-3 3-1 0,-1 1 8 16,-2 1-14-16,9 2 0 0,-2-1 0 15,-3-7-14-15,1-5-5 0,3 0-17 16,-3 0-104-16,-1 0-51 0</inkml:trace>
  <inkml:trace contextRef="#ctx0" brushRef="#br0" timeOffset="415456.8291">21319 3563 299 0,'0'20'71'0,"0"4"30"0,0-1-33 16,-4 5-20-16,1 2-18 0,-1-1-5 16,0-3-5-16,1-5-13 0,-1-5 0 15,1-4 0-15,3-6 1 0,-4-6-8 16,4 3 0-16,0-3 0 0,0 0 0 16,3 0-8-16,1 0 8 0,0-3 0 15,-4-1-7-15,6 4 7 0,-3-4 0 0,2 4 0 16,0-7 0-16,2 5 0 0,0-5 0 15,0 6 0-15,-1-8 0 0,7 0 0 16,-3 9 7-16,9-9-7 0,1 4 15 16,2-2-9-16,-7 2 1 0,5 5 5 15,-12 7 3-15,-4-7-2 0,6 8 2 16,-5 8-5-16,-5 2-3 0,0-2 0 16,-7 2 0-16,-3 2-7 0,4-2 7 0,-7 1-7 15,-4-3 0-15,3 0 0 0,-3-5 0 16,3-2-7-16,-2-6 7 0,1-3-14 15,5 0-3-15,1 0-11 0,2-9-12 16,3 0 11-16,4-4-118 0,-5-2-44 16</inkml:trace>
  <inkml:trace contextRef="#ctx0" brushRef="#br0" timeOffset="415873.6097">21639 3722 289 0,'0'7'64'15,"0"5"17"-15,0-3-34 0,0 4 3 16,0-3-9-16,0 0-20 0,3 1 3 0,-3 1-15 16,7-5 7-16,0 0-10 0,1-1-6 15,6-3 6-15,1-3 2 0,-2 3-8 16,1-3 0-16,-2 0 0 0,-1 0-8 16,1 0 8-16,0-6-6 0,-1-1 0 15,0-2-10-15,-6-3-2 0,1 5 3 16,-6 7 9-16,3-8-9 0,-3 8 6 15,0 0 1-15,0 9 8 0,-3-1-8 16,3 2 8-16,-6 0 8 0,3 5 0 0,0 6 1 16,-2 6-2-16,2-1-7 0,-1-1 14 15,0 8-14-15,1-7 0 0,-2 1-14 16,5-8-102-16,0-2-37 0</inkml:trace>
  <inkml:trace contextRef="#ctx0" brushRef="#br0" timeOffset="416154.0982">21964 3588 299 0,'0'23'62'0,"4"2"30"0,-4 7-39 15,0 2-4-15,-1 3-11 0,1-3-14 0,0-1 1 16,0-6-19-16,0-3 8 0,-7-3-14 16,4-6-14-16,0-1-17 0,-7-6-97 15,4-8-40-15</inkml:trace>
  <inkml:trace contextRef="#ctx0" brushRef="#br0" timeOffset="416300.9783">21917 3763 321 0,'11'6'76'16,"4"-1"24"-16,3 2-58 0,0-2 6 16,2 1-27-16,-2-4-3 0,-4 2-11 15,2-4-7-15,-5 0-7 0,0 0-19 16,0-5-19-16,2 5-76 0,-4-3-24 15</inkml:trace>
  <inkml:trace contextRef="#ctx0" brushRef="#br0" timeOffset="416549.7545">22193 3801 299 0,'6'9'71'0,"0"-2"30"15,-2-4-33-15,0-3-14 0,0 0-5 16,-4-3-22-16,0-4 2 0,0 0-16 15,0-4-1-15,-8 1-4 0,3 1-1 16,0 3-1-16,-4-1 1 0,1 7-7 16,0 0 0-16,3 9 8 0,1-4-16 0,0 4 8 15,4 4 0-15,0-6-7 0,0 5 7 16,5 0-6-16,-1-1 6 0,2-1 0 16,4-2 0-16,-1-1-7 0,1-7-1 15,-2 0-4-15,3 0-1 0,-4 0-23 16,-1-6 16-16,1 3-125 0,-1-1-31 15</inkml:trace>
  <inkml:trace contextRef="#ctx0" brushRef="#br0" timeOffset="416842.6377">22473 3612 278 0,'0'-5'75'0,"-8"5"6"15,3 0-34-15,-8 0-6 0,-3 0 0 0,1 4-17 16,2 1-11-16,-4 0 4 0,4 4-8 16,4-2-2-16,1-2-7 0,8 0 9 15,-2 3-3-15,2 0 8 0,0-2-7 16,4 2 15-16,1 4-2 0,2 3 7 16,-2-3-6-16,10 7 3 0,1 6-3 0,2-4-3 15,3-2-5-15,0 5 4 0,-4 2-12 16,1 2 6-16,-6-4 4 0,-8 2-15 15,-8-2 5-15,4-4-5 0,-8 4 0 16,-6-3-13-16,-9-1-10 0,1-1-14 16,0-7-116-16,-9-7-121 0</inkml:trace>
  <inkml:trace contextRef="#ctx0" brushRef="#br0" timeOffset="418819.702">16249 4400 361 0,'0'10'92'15,"0"-10"34"-15,4 2-97 0,-4-2-11 16,0 0-11-16,0 0 2 0,3 0-18 15,-3 0-7-15,0 0-8 0,0 0-98 0,5-2-39 16</inkml:trace>
  <inkml:trace contextRef="#ctx0" brushRef="#br0" timeOffset="419181.6806">16531 4284 415 0,'6'0'132'0,"6"-5"32"15,-3 5-99-15,3 0-12 0,4-5-19 16,-4 5 3-16,1-5-8 0,-2 5-7 16,-1 0-6-16,-4 5-7 0,3-5-4 15,-3 2-5-15,-3 1-5 0,3 2-9 16,1-5-19-16,-2 8-21 0,2-3-104 15,-2 0-144-15</inkml:trace>
  <inkml:trace contextRef="#ctx0" brushRef="#br0" timeOffset="419375.0649">16674 4515 497 0,'19'15'165'0,"4"-2"-18"0,-2-2-127 15,-5-3-14-15,0-3-19 0,0 0-19 16,-3-5-116-16,-2 0-106 0</inkml:trace>
  <inkml:trace contextRef="#ctx0" brushRef="#br0" timeOffset="419979.8218">17251 4301 445 0,'-12'3'142'0,"-3"-3"22"0,1 0-118 16,2 0-3-16,2 0-8 0,2 0-4 16,3 0-2-16,1-5-8 0,-1 3-1 15,-2-3-3-15,2-1 1 0,2 4-14 16,-1-2 1-16,4 4 0 0,-5-5 0 0,5 5-5 15,0 0 0-15,0 0 0 0,0 0 0 16,5 0 5-16,1 9-5 0,3-9 5 16,0 5-1-16,7 3 6 0,2-1-5 15,0 3 5-15,4-2-1 0,-3 4 0 16,-3 0 0-16,-5 2-4 0,-3-2-1 0,-5 0 2 16,-3-1-6-16,0 4 0 15,-3-3-6-15,-3 3 2 0,0-3-5 0,1-3 0 16,5-2-5-16,-3-7-6 0,3 0 6 15,0 5-6-15,-4-5-2 0,0 0 1 16,4 0 0-16,-7-2-1 0,7 2 4 16,0 0 7-16,0 0-6 0,0 0 9 15,6 0 1-15,1 0 14 0,3 0 1 0,3 6-3 16,-2-2 13-16,3 2-6 16,-3-2 5-16,-5 5 4 0,-1 1-5 0,0 4 11 15,-5-1-11-15,0-3-1 0,0 3-5 16,0-3-1-16,-5-4 1 0,0 3-5 15,-3-1 0-15,-4-1-5 0,-3-1 4 16,5 4-4-16,-4-3-4 0,-5-1-6 16,3 0-14-16,-1-2-12 0,-4-4-18 15,1 0-120-15,2 0-152 0</inkml:trace>
  <inkml:trace contextRef="#ctx0" brushRef="#br0" timeOffset="420369.5443">17543 4353 397 0,'9'0'134'16,"0"0"33"-16,-2 0-94 0,2 0-9 15,-2 0-11-15,1 0-6 0,-2 8-6 0,-2-8 3 16,0 8-20-16,-4-5 5 0,0 2-15 15,3 2 0-15,-6 2-4 0,-1 0-1 16,-2 8-5-16,-2 1 1 0,0-4 0 16,-2 5-1-16,-4 6-4 0,1-5 4 15,-1 0-8-15,1 4 8 0,4-5-4 16,-1 1 0-16,4-7 0 0,6 4 0 16,0-3 0-16,3 2 5 0,1-6-5 15,-4-1 0-15,5-2 0 0,-5-4-5 16,0-3 1-16,0 0 0 0,-4 7-10 0,4-7-5 15,0 0-9-15,-3 0-1 0,0 0-4 16,-1 0-6-16,1 0 2 0,-3-5 2 16,2 5-8-16,4-4 15 0,-4 4-11 15,1-7 0-15,3 7 117 0,0 0-224 16,0-2-122-16</inkml:trace>
  <inkml:trace contextRef="#ctx0" brushRef="#br0" timeOffset="420860.754">17615 4293 331 0,'9'0'93'0,"-1"0"55"0,4-5-29 16,3 5-51-16,1 0-23 0,6 0-2 15,4 0-7-15,-1 0-13 0,1 6 0 16,-3-3-7-16,-5-3-5 0,-2 0-5 16,-2 0-12-16,-8 5-15 0,-3-5-14 0,-3 0-13 15,0 0-113-15,0 3-133 0</inkml:trace>
  <inkml:trace contextRef="#ctx0" brushRef="#br0" timeOffset="421257.4517">17516 4630 289 0,'0'0'90'0,"0"0"20"0,0 0 18 16,5 0-54-16,2 0-14 0,2 0-7 16,1 2-10-16,6-2-2 0,-6 8-6 15,4-3-7-15,-1 0-3 0,-3 0 4 0,-1-1-14 16,-1 4 5-16,-2-3-6 0,0 0-4 15,-2 5-1-15,-1 4 1 0,-3-1-6 16,0 4-4-16,-6-4 5 0,-2 2-10 16,-5-2 1-16,-3-2-1 0,-5-2-9 15,-2 0-6-15,0-4-9 0,1 0-10 16,1-5-14-16,4 0 179 0,6-9-287 0,-3 6-164 16</inkml:trace>
  <inkml:trace contextRef="#ctx0" brushRef="#br0" timeOffset="421737.9418">18352 4465 370 0,'0'0'119'16,"0"3"34"-16,0 1-91 0,-2 1-7 0,-1-3-17 15,-4 11-13-15,0-1 5 0,2 2-7 16,-4 2-4-16,-2 3 5 0,-1-9-7 16,-2 5-7-16,0-3 7 0,-2 4-7 15,3-3-10-15,0 0 9 0,3 0-4 16,-1-3-10-16,5 3 5 0,3-3 0 15,-2 1-5-15,5-4 5 0,5 0-4 16,-1-4 4-16,-1-3 0 0,8 0 0 0,2 0 0 16,0-3 0-16,6-4 0 0,9-2 0 15,-6-1 0-15,0 10 0 0,2-18 0 16,-4 8 0-16,-6-3-5 0,-3 6 5 16,-2 0 0-16,-2 7 5 0,-3 4-5 15,-4 8 0-15,0-1 4 0,0 6 1 16,-9 4 13-16,-2 7-12 0,-5-4 4 15,-1-3 0-15,-1 2 0 0,-3-4-1 16,-1-10-4-16,3-4-10 0,1 0-4 0,1-5-11 16,5-5-23-16,4 0-6 0,1 0-17 15,7-2 38-15,0 1-139 0,6 1-116 16</inkml:trace>
  <inkml:trace contextRef="#ctx0" brushRef="#br0" timeOffset="422164.3983">18569 4611 278 0,'3'0'75'16,"-3"-2"17"-16,3 2-23 0,-3 0 4 15,0 0 2-15,0 3-20 0,-5 2 4 16,0-2-6-16,5 0-14 0,-4 4-1 15,4-1-9-15,0-1-2 0,-3 2-13 16,3 0-4-16,0-4 3 0,0-3-7 16,0 6 0-16,0-6-2 0,3 4-4 15,-3-4 0-15,4-4 5 0,-4 4-5 16,6 0 5-16,-1 0 5 0,-1 0-5 0,1 0 4 16,1 0-4-16,-6 0 5 0,3 4-1 15,-3 0-4-15,0 1 0 0,3 4-5 16,-3-6 4-16,-2 6-8 0,12 1 4 15,-2 2 0-15,1-2-5 0,5-5 5 16,1-5-9-16,-1 0 4 0,2 0 5 16,4-8-10-16,-1 2 5 0,2 0 5 0,-3-3-5 15,0-1 1-15,-6 9-1 0,0 0 0 16,-5 1 0-16,2 0-5 0,-9 0 0 16,0 0-19-16,0 2 4 0,0-2-8 15,-6-6-17-15,2 1 65 0,-2-4-181 16,0-6-127-16</inkml:trace>
  <inkml:trace contextRef="#ctx0" brushRef="#br0" timeOffset="422631.2272">19135 4460 310 0,'4'5'87'0,"-4"-5"22"0,0 0-52 15,0 0-3-15,0 0-17 0,0 0 0 0,-4 0-11 16,-1 0-5-16,-1 0 0 0,0 0-9 16,-6 0 0-16,-1 3-5 0,-1-3-7 15,-2 7 7-15,0-4-7 0,2 1 0 16,5 1-7-16,3-4 7 0,-2 4 0 16,3-5 0-16,5 4 0 0,0-4 0 15,5 5 7-15,2-2-7 0,0 4 12 16,8 1-6-16,-4 0 8 0,4-2 4 0,-4 1-8 15,-5-4 8-15,-2 2-5 0,-4-1-7 16,0 2 6-16,-4 1-7 0,-1 5-5 16,-5 0-5-16,2 1-1 0,-7-3-6 15,2-1-13-15,1-1 2 0,3-8-8 16,2 0-12-16,0 0-6 0,3 0-96 16,4-4-86-16</inkml:trace>
  <inkml:trace contextRef="#ctx0" brushRef="#br0" timeOffset="422808.0782">19223 4573 370 0,'4'10'111'0,"-4"8"25"0,5 1-91 16,-5-3-16-16,0-2-3 0,0-3-5 15,0-4-21-15,-4-7 0 0,4 0-21 16,-4-9-13-16,4-5-49 0,0 1-54 15,3 1-27-15</inkml:trace>
  <inkml:trace contextRef="#ctx0" brushRef="#br0" timeOffset="422972.2133">19275 4317 299 0,'8'0'62'0,"-3"0"22"16,1 0-66-16,2 0 0 0,1 5-2 15,-3-2-7-15,-1 5-1 0,0 0-16 16,-1 4 8-16,1 1-9 0,-1 2-7 0,-4-3-20 16,3 5-48-16,-3 0-20 0</inkml:trace>
  <inkml:trace contextRef="#ctx0" brushRef="#br0" timeOffset="423219.5827">19358 4587 331 0,'5'10'93'0,"0"-1"30"15,-1-2-53-15,-4 0-18 0,0-7-4 16,4 0-14-16,-4 0-9 0,3-2-4 16,0-6-14-16,1-2 4 0,2-3-4 15,4-2 0-15,0 5-7 0,-3-8 6 16,4 2-6-16,0 2 0 0,-2 1 5 16,-3 5 2-16,1 8 3 0,0 0-4 15,-3 8 6-15,0 5 1 0,0 1-7 16,0 5 0-16,-4-2 5 0,4 1-11 15,-4 1 7-15,0 1-19 0,3-1 0 0,1-1-14 16,1-4-2-16,0-4-15 0,0-6-121 16,-1-4-99-16</inkml:trace>
  <inkml:trace contextRef="#ctx0" brushRef="#br0" timeOffset="423486.384">19590 4606 321 0,'10'-7'76'16,"1"1"33"-16,1 0-60 0,-3-3-11 16,-2 1-5-16,0 1-17 0,2 1 4 15,-5-1-13-15,-1 0 0 0,2 1 0 16,-5 0 1-16,0-4-8 0,-5 3 7 16,5-2-7-16,-3 2-7 0,0 7 7 15,3 0 0-15,-8 6 0 0,3 2 0 0,-1 4 0 16,1 5 0-16,-3-4 7 0,2 5-7 15,1 2 0-15,2 4 0 0,-2-4 6 16,5-2-6-16,5 0 0 0,2-3-6 16,0-6-9-16,3 3-6 0,-1-2-15 15,2-10-43-15,-5 0-44 0,1 0-23 0</inkml:trace>
  <inkml:trace contextRef="#ctx0" brushRef="#br0" timeOffset="423859.623">19921 4450 230 0,'5'-10'48'0,"-5"5"5"15,0-1 4-15,0 4-11 0,-5 2 1 16,0 0 3-16,-6 0-18 0,2 0-8 15,-7 2-3-15,0 6-12 0,2-3 7 16,0 3-7-16,2 0-3 0,2-5 0 0,4 1 2 16,-2 0-1-16,4-4 7 0,-1 6 1 15,5-2 4-15,0 2 2 0,0 6 7 16,0-2-4-16,2 6 1 0,4-6 0 16,0 4-8-16,-1-5 9 0,-1-1-9 15,-1 1-6-15,1 6 1 0,0-3 0 16,-4 4-7-16,0-4 0 0,0 1 6 15,0 0-11-15,0-3-5 0,0-2-6 0,-4-2 6 16,4 3-12-16,-7-6-13 0,4 2-6 16,3-2 6-16,-4-3-21 0,1 0 39 15,-2 0-154-15,5 0-66 0</inkml:trace>
  <inkml:trace contextRef="#ctx0" brushRef="#br0" timeOffset="424231.0091">20182 4512 370 0,'10'3'119'0,"1"-3"34"16,-3 5-84-16,-8-5-9 0,0 0-16 15,0 4-7-15,-4-4-6 0,0 2-14 0,-5-2-6 16,0 4 1-16,-1 0-12 0,1-1 6 15,-2 1-6-15,5-4 0 0,-4 3 6 16,5 2-12-16,-1-5 12 0,3 4-6 16,-1-4-6-16,4 0 12 0,0 1-6 15,0-1 0-15,4 5 5 0,1-5-5 16,4 4 5-16,0 3 1 0,1 1 5 0,-5 4-6 16,2-1 4-16,-3 5 1 0,1-3 3 15,-2 4-7-15,-3 4 4 0,-1 1-10 16,1 3 5-16,0 0-5 0,0-1 0 15,-9-9 0-15,2-2 0 0,-3-8-5 16,-5 0-11-16,-3-5-11 0,3 0 0 16,-2-5-7-16,0 0-14 0,2-4 0 0,0 6-119 15,3-9-102-15</inkml:trace>
  <inkml:trace contextRef="#ctx0" brushRef="#br0" timeOffset="424789.2357">20742 4602 406 0,'8'8'141'0,"0"0"16"15,-2-3-95-15,1-5-13 0,3 0-17 0,1 0-4 16,-1-12-3-16,2 2-14 0,-5-3 1 16,0-2-6-16,0 4 0 0,-1-2-6 15,-2-1 5-15,-1 3-5 0,-3-8 0 16,5 6 0-16,-5-1-5 0,0 1-1 16,0 4-5-16,0 2-1 0,-7 0-6 15,2 3-2-15,-2 4 4 0,-2-2 4 0,-2 2 1 16,-1 9 4-16,-2 6 0 0,3 4 1 15,-3 4 6-15,5 1 0 0,0 1 0 16,5-2 0-16,4 3 0 0,0 5 6 16,0 8-6-16,3-3 7 0,11-7 0 15,1 0-1-15,0-10 6 0,3-10-7 16,-2 0 0-16,-2-7-5 0,-2 3 6 16,0-5-12-16,2 0 6 0,-2 0-17 15,-2 0-8-15,3 0-14 0,-3 0-111 16,-1-7-106-16</inkml:trace>
  <inkml:trace contextRef="#ctx0" brushRef="#br0" timeOffset="425016.1986">20975 4438 353 0,'7'20'110'16,"2"4"27"-16,7 3-61 0,-1-2-8 15,0 3-15-15,4-3-10 0,0-1 0 16,1 12-15-16,-5-5-4 0,3-3-3 16,-3-1-10-16,-2-6-6 0,-7-12-5 15,2-2 0-15,-3 3-10 0,2-3-12 0,-1-4-7 16,1-3-14-16,0 0-10 0,-2 0-71 16,-1-11-53-16,-4 1-27 0</inkml:trace>
  <inkml:trace contextRef="#ctx0" brushRef="#br0" timeOffset="425236.0343">21214 4419 310 0,'-6'12'87'0,"-4"6"22"0,0 1-52 16,-1 1-3-16,-3 3-17 0,2 0-15 15,1 9 0-15,-5-5-9 0,-1 2-7 16,1 3 0-16,-7 1 2 0,1-7-8 0,4-2-8 16,5-2-4-16,7-8-23 0,6-8-8 15,3-6-101-15,4 0-35 0</inkml:trace>
  <inkml:trace contextRef="#ctx0" brushRef="#br0" timeOffset="425710.5949">21511 4574 243 0,'0'0'46'0,"0"-4"18"0,0-2-29 15,-3 1 11-15,3-1-9 0,-6-1-2 16,0 1 6-16,2-1-9 0,-2 2-11 16,0 1 5-16,-5 1-10 0,0 3 4 15,-2 0-13-15,0 0 7 0,-2 10-6 16,0-4-1-16,0 6-1 0,3 1-6 16,0 4 0-16,2 1 7 0,2 3-7 15,4 1 0-15,4 2 0 0,0-6 0 16,-1-4 6-16,5-4-6 0,-2-10 0 0,3 0 0 15,-2-5 0-15,2-9 0 0,0 0-6 16,5-5 6-16,-1 1-7 0,1-5 7 16,-1 9-6-16,-4-5 6 0,4 5 0 15,0 4-7-15,1 10 14 0,0-3-7 16,-2 3 6-16,3 0 1 0,-5 7 5 16,0 2 3-16,5 1 6 0,-5 1-9 0,4 16 0 15,0-5 2-15,1-2-7 0,-3 3-2 16,0 1-5-16,0-7 6 0,-8 2-6 15,4-2 0-15,0-1-6 0,-1-2-13 16,2-4-5-16,-5-7-25 0,5 1-105 16,-3-4-68-16</inkml:trace>
  <inkml:trace contextRef="#ctx0" brushRef="#br0" timeOffset="426132.4599">21759 4396 331 0,'0'30'84'0,"0"0"32"0,-7-2-68 16,3-1-10-16,-1-4-7 0,-1 6-10 16,0-4-7-16,-2-6 1 0,0 0-9 15,-5 0 1-15,7-10-1 0,-3-9-6 16,3 3 6-16,3-3-6 0,3-7 0 15,0-2 0-15,4-2 0 0,3-7 0 16,1 1 8-16,-2 1-8 0,6-3 0 0,-4 2 7 16,2 5-7-16,3 4 13 0,0-1-5 15,1 2-1-15,-1 3 3 0,-4-1 4 16,3 5 5-16,-6 0-6 0,4 9 5 16,-4 0-6-16,-2 8-1 0,-4 3 9 15,4 5-15-15,-4 0 1 0,0 4-6 16,-5 0 0-16,0-3 0 0,1-5 0 0,-4-5 0 15,2-12 0-15,-7 3 0 0,4-3 0 16,-5 1 0-16,-1-5-6 0,1-7 1 16,1 3-10-16,-1-1-1 0,-3-8-7 15,1-4-2-15,7 6-3 0,-2-3-10 16,6-1-2-16,5 4-16 0,0-6-89 16,0 4-42-16</inkml:trace>
  <inkml:trace contextRef="#ctx0" brushRef="#br0" timeOffset="426614.0041">21968 4526 278 0,'0'7'63'0,"-5"-3"20"0,3 5-18 16,2-1 1-16,0 7-4 0,0-1-17 16,3 2-9-16,4 2-3 0,4 6-5 15,3-4-11-15,-2-3-3 0,-1 1 0 16,3-3-9-16,-2-12 1 0,-2-3 1 15,3 0 0-15,-5 0-7 0,2-11 0 16,-4-5 6-16,3-1-6 0,-1-6 0 16,-3-3 0-16,6 4 0 0,-5 1 0 0,-2 5 0 15,-1 7 0-15,2 9 0 0,-5 0 0 16,0 4 0-16,0 8-6 16,0 6 6-16,-5 5 6 0,2 6-12 0,-2 7 12 15,-1 2-6-15,0 1 0 0,1 1 0 16,1-1 5-16,1 0-5 0,-2 2 7 15,-2-7-7-15,2-1 5 0,-3-4-5 16,1-4 0-16,7-2-5 0,-7-10-2 0,7-4-4 16,0-9-3-16,0 0-11 0,5-10-6 15,4-6-24-15,-2 0-102 0,10-5-49 16</inkml:trace>
  <inkml:trace contextRef="#ctx0" brushRef="#br0" timeOffset="426860.274">22412 4293 310 0,'0'21'78'0,"0"6"23"0,-4 1-35 15,-5 6-4-15,1 9-17 0,-1-5-16 16,-2-4-3-16,1 2-12 0,3 2-1 0,-3-7 2 15,4 4-8-15,0 3-2 16,-2-1 0-16,1-14-5 0,-1 5-5 0,-2-10 0 16,-3-7-10-16,6-3-19 0,2-2-14 15,5-6-99-15,0 0-44 0</inkml:trace>
  <inkml:trace contextRef="#ctx0" brushRef="#br0" timeOffset="427026.8139">22325 4553 310 0,'12'9'96'0,"-1"-5"29"0,1 2-48 16,1-6-2-16,5 2-20 0,0-2-17 15,4 0-5-15,-1 0-13 0,6-2-14 16,-5 2-1-16,-4-9-5 0,-1 3-5 0,1 6-8 16,-8-7-12-16,3 3-21 0,-3 4-112 15,-5 0-82-15</inkml:trace>
  <inkml:trace contextRef="#ctx0" brushRef="#br0" timeOffset="427383.8586">22516 4645 331 0,'19'3'93'15,"-1"-1"30"-15,-3 5-70 0,1-5-5 16,-1 5-20-16,-1-7 0 0,0 0-15 15,-2 0 1-15,2-7-7 0,1 2-1 16,-2-8 1-16,-3 2-7 0,-3 0 0 0,0-1 0 16,-7-3 8-16,0 5-8 0,0-2 0 15,0 2 0-15,-8 0-8 0,0 10 1 16,-5 0 1-16,5 0-9 0,-6 6 9 16,2 7 0-16,-1 7-1 0,-1 3 1 15,0 6-1-15,1 7 7 0,4 1-8 16,5-7 16-16,4-1-1 0,0 0-1 15,4-4 1-15,-2-3 5 0,8-1 9 16,-1-2-6-16,4-4-3 0,-1-4 0 0,0-6-5 16,2-5 0-16,4 0-14 0,-2 0 7 15,4-4-14-15,2-4-3 0,0-3-4 16,-3-6-19-16,0 3-32 0,0-5-73 16,3-3-26-16</inkml:trace>
  <inkml:trace contextRef="#ctx0" brushRef="#br0" timeOffset="427706.9943">23123 4349 331 0,'-7'12'75'16,"-5"4"25"-16,-2 7-51 0,-9-4-17 15,-1 4-11-15,-3-1 4 0,0-2-4 0,-2-3-6 16,6-3-1-16,3 4 1 0,2-8-2 15,10-2-7-15,-1-2 8 0,6 1-7 16,3 1-1-16,0-1 1 0,8-1-7 16,4 2 8-16,-3-8-8 0,15 13 7 15,-2-3-7-15,4 2 0 0,0 0 0 16,-2 2 0-16,-8-2 0 0,-2-1 0 16,-6 1-7-16,-8 0 7 0,0 5 0 15,-2 0 0-15,-11 2 0 0,-4 2 0 0,-6 5 0 16,-2 0 0-16,2 0 0 0,-3-2 0 15,-1 0 0-15,4-5 0 0,0-4 0 16,1 2 0-16,2-1-142 0,0 0-96 16</inkml:trace>
  <inkml:trace contextRef="#ctx1" brushRef="#br0" timeOffset="182174.8757">9752 2847 0</inkml:trace>
  <inkml:trace contextRef="#ctx0" brushRef="#br0" timeOffset="453324.8685">17335 5035 379 0,'0'0'118'0,"0"-4"39"16,3 4-88-16,-3-4-2 0,0 4-17 15,4-4 4-15,-4 4-8 0,4 0 0 16,-4 0-2-16,3 6-5 0,-3 2-7 16,0 5-9-16,-4 5-5 0,4 9-9 15,-5 2-4-15,5 6-1 0,-4 3-8 16,4 0-5-16,0 0-4 0,0-4-10 0,-5-1-19 15,5-7-12-15,0-1-10 0,-1-9-116 16,1-3-146-16</inkml:trace>
  <inkml:trace contextRef="#ctx0" brushRef="#br0" timeOffset="454727.2625">17146 5492 331 0,'0'0'93'0,"3"0"55"0,0 0-66 15,-3 0-5-15,6 0-18 0,3 0 3 16,0-5-14-16,2 1-8 0,0-4-4 0,4 3-7 16,3 0-14-16,-4 0 5 0,4 5-11 15,1-4-4-15,-2 4 5 0,-8 0-1 16,5 0-4-16,-5 0 4 0,0 0 0 15,-2 0-4-15,6 2-1 0,-5-2-4 16,4 7 0-16,2-5 6 0,5 2-6 16,-1 0 0-16,-12-4 0 0,10 4 0 0,-1 1 4 15,-1 4-4-15,-2-3 0 0,2 3 0 16,-6-1 0-16,1 1 0 0,-2-2 0 16,-4-4 0-16,3 2 0 0,-6-2 0 15,-4 0 0-15,1 2 0 0,-6-2 0 16,2 5 0-16,-2 2 0 0,-2-3-4 15,3 4 8-15,-3-1-4 0,0 0-4 16,-3 1 8-16,3-2-8 0,0 2 4 0,2-1 0 16,-2-2 0-16,5 0 0 0,-1 2 0 15,-2-3-6-15,0-3 2 0,5 4 4 16,-3 1 0-16,2-5 0 0,5 2-5 16,-4-2 5-16,4 2 0 0,-4-6 0 15,0 1-4-15,0-1-1 0,1 7 1 16,3-7 4-16,-4 0 0 0,4 3 0 15,0-3 0-15,0 5 0 0,-5-5 0 16,5 3 0-16,-6-3 0 0,6 2 0 0,-3-2 0 16,3 6 0-16,0-6 0 0,3 0 0 15,-3 0 0-15,0 0 0 0,0 0 0 16,0 0 0-16,0 0 0 0,0-4 0 16,0 4 0-16,0 0 0 0,0 0 0 15,0 0 0-15,0 0 0 0,0 0 0 16,0 0 0-16,0 0 0 0,-3 4 0 0,-2-4 0 15,2 0 4-15,0 0-4 0,-3 0 0 16,-1 0 0-16,4 0 5 0,-2-2-1 16,0 2-4-16,-3-7 5 0,8 4-5 15,-6-4 4-15,1-1 2 0,1-1-6 16,-2-5 4-16,-2-1-4 0,2 4 0 16,-5-6 5-16,2-2-5 0,2 7 0 15,1-6 4-15,2-1-8 0,4 3 4 0,-4 2 4 16,0-2-4-16,0 5-9 0,0 2 5 15,-1 1-15-15,5 3-4 0,0-1-11 16,-4 6-8-16,4 0-11 0,0 0 7 16,0 0-8-16,0 0-3 0,0 0-109 15,0 6-90-15</inkml:trace>
  <inkml:trace contextRef="#ctx0" brushRef="#br0" timeOffset="455323.2791">17135 6287 361 0,'0'-2'110'0,"4"-4"45"15,-4 4-83-15,0 2-11 0,0-5-5 0,0 5-8 16,4 0 7-16,2 6-6 0,-1-1-1 16,1 3 1-16,4-1-8 0,-2 0-12 15,2-2-3-15,-2 7-8 0,6-2-5 16,0 4-9-16,-1 2 1 0,2 1-10 16,-3-5 5-16,-1 0-4 0,-1-1-5 15,-1-1-4-15,-1-3-9 0,-1 9-5 16,0-5-1-16,-4 7-15 0,0-6-1 15,-3 2-21-15,-1-5 0 0,7-3-112 0,-6-1-124 16</inkml:trace>
  <inkml:trace contextRef="#ctx0" brushRef="#br0" timeOffset="455599.7001">17289 6289 353 0,'-3'5'92'0,"-2"-1"26"0,-3 3-88 0,1-2 3 15,0 4-17-15,-1 3-10 0,0-2-6 16,1 1-6-16,2-1-3 0,1 1-7 16,4-3-79-16,0-1-21 0,0-2-12 15</inkml:trace>
  <inkml:trace contextRef="#ctx0" brushRef="#br0" timeOffset="456189.809">17504 6087 331 0,'4'0'93'0,"-1"-7"30"16,1 7-53-16,-4-3-18 0,6 3-10 16,2-7 6-16,-2 7-17 0,2-8 1 15,1 8-2-15,5-3 6 0,-2 3-18 16,0-2 5-16,-2 2-1 0,1 0-1 15,-4 5-12-15,-7-5 9 0,0 6-12 16,0 1 4-16,0 1-10 0,0 6 0 16,-7-3 5-16,4 3-10 0,3-2 5 0,-6-2-10 15,1-3-2-15,-3-7-5 0,4 6 8 16,-1-2-7-16,5-2 0 0,-3-2 4 16,3 4 7-16,0-4-7 0,0 0 12 15,4 0-6-15,0 0 6 0,0 4 6 16,4-4-6-16,-1 4 0 0,4 3 17 0,-2 1-5 15,4 3-2-15,-3 1 12 0,2 2-8 16,-3-5 16-16,1 3-11 0,-2-2 5 16,1 0-9-16,-4-1 3 0,-1-1-4 15,-4-5-4-15,0 4-1 0,0-4-5 16,-5 1 1-16,-3 0-5 0,-2 0 0 16,-3 1 5-16,3 4-5 0,-2 1-10 0,-1-1-3 15,-4-2-6-15,-4 2-14 0,-2-3-11 16,2 0-9-16,1-3-9 0,4 2-23 15,10-5-88-15,-2 1-99 0</inkml:trace>
  <inkml:trace contextRef="#ctx0" brushRef="#br0" timeOffset="456547.0183">18145 6042 397 0,'6'0'142'15,"2"0"17"-15,0 0-81 0,4 0-25 0,0-3-25 16,1 3 3-16,1 0-13 0,0-3-1 16,-1 3-11-16,0 0 0 0,2 0-12 15,-1 0-12-15,-5-4-10 0,4 4-26 16,-2-3-106-16,-1 3-121 0</inkml:trace>
  <inkml:trace contextRef="#ctx0" brushRef="#br0" timeOffset="456714.9789">18215 6195 434 0,'8'8'159'0,"2"6"-1"15,-3-1-105-15,0-2-17 0,3 7-13 16,-5 1-18-16,2-5-21 0,5-4 39 16,-3 2-167-16,-1-4-153 0</inkml:trace>
  <inkml:trace contextRef="#ctx0" brushRef="#br0" timeOffset="458955.5307">18920 6013 341 0,'5'9'112'0,"-5"2"28"0,4-4-57 16,-4 3-15-16,7 6-15 0,1 3-10 15,-2 4-8-15,4 8-10 0,-1 4-2 16,-5-5-11-16,2 2-2 0,0-6-10 15,-2-5-10-15,2-5-7 0,0-1-13 16,0-5-18-16,0-6-116 0,-1 2-115 0</inkml:trace>
  <inkml:trace contextRef="#ctx0" brushRef="#br0" timeOffset="459931.5501">17065 6544 230 0,'0'0'48'0,"0"0"-5"0,0 0-11 16,0 0-6-16,3 0 1 0,-3 0 1 0,0-6 1 15,0 6 14-15,5 0-2 0,-5 0 12 16,0 0-5-16,7 0 2 0,-2 0-4 16,5-3-7-16,-2 3-7 0,2-5 0 15,1-3-11-15,-3-1-1 0,4-5-8 16,3-1-1-16,-3-3-4 0,4-2-2 16,0-3-5-16,2 3 0 0,-6 3 0 0,1 2-5 15,-4 6-13-15,-3 1 1 16,-6 2-14-16,3 6-12 0,-3 0-104 0,0 0-18 15,0 0-33-15</inkml:trace>
  <inkml:trace contextRef="#ctx0" brushRef="#br0" timeOffset="460965.6771">19191 6029 379 0,'0'-6'92'0,"0"3"24"16,3 0-55-16,-3-3-5 0,0-3-152 15,0 3 157-15,6-2 1 0,-1 1 4 16,3 0-6-16,2 7 12 0,-2 0-8 16,-1 0-8-16,5 3-4 0,0 3-11 15,-2 2-5-15,6 1-11 0,0 4-9 0,-1-4-8 16,-3 2 1-16,-1 3-5 16,-5-5 0-16,-6-5-4 0,7 13 0 0,-7-2 0 15,0 3 0-15,0 3-4 0,-5-2-4 16,-2 1-5-16,3 1-6 0,-2-1-8 15,0 1-12-15,2-2 1 0,4-2-14 16,-6 0-6-16,1-6-5 0,-1-1-8 16,1-1-105-16,1 0-112 0</inkml:trace>
  <inkml:trace contextRef="#ctx0" brushRef="#br0" timeOffset="461308.6978">19656 5908 341 0,'0'0'93'0,"-9"6"28"16,0-6-59-16,-2 12-17 0,0-3-9 15,-6 2-11-15,2 10-4 0,-2 2-6 16,-3-9-8-16,4 11-2 0,4-4 0 15,0-1-5-15,2 3 7 0,10 2-7 0,0 1 0 16,0-5 0-16,7-1 0 0,5-4 0 16,3-4-7-16,2-12 7 0,-4 4 0 15,5-8 0-15,-4-2 0 0,3-6-5 16,-4-2 5-16,1-4 0 0,-5-3-5 16,0-8-2-16,-2-4 7 0,2 4 0 15,0 3-8-15,-1-3 1 0,1 5-6 0,-6 0-14 16,-3 2-15-16,0-2-98 0,0 8 15 15,-4 7-4-15</inkml:trace>
  <inkml:trace contextRef="#ctx0" brushRef="#br0" timeOffset="461938.9824">20110 6032 331 0,'13'0'84'0,"3"-4"40"16,-1 4-63-16,-1-6-7 16,-1 3-10-16,2-5-19 0,-7 0 3 0,3 1-8 15,-3-6-8-15,-4 4 2 0,4-5-7 16,-4-1-2-16,-4 2-5 0,3 6 6 16,-3-4-6-16,-3 4 0 0,3 3 0 15,-15-2 0-15,8 2 7 0,-7 4-7 16,2 0 0-16,0 0 0 0,5 7 0 15,0 5 0-15,3 1-7 0,-1 4 14 0,1 3-14 16,0 3 7-16,4-2 7 0,-6 5-7 16,6 3 0-16,0-1 0 0,5 7 0 15,1 1 0-15,0-6 0 0,1-9 0 16,5 0 0-16,2-7 7 0,1-9-7 16,2-1 0-16,5-4 0 0,2 0-7 15,-1 0 0-15,0-6 1 0,2 0-6 16,-2 0-9-16,-11 1 4 0,2-4-11 15,-5 3-27-15,-2 0-90 0,-7-1-55 0</inkml:trace>
  <inkml:trace contextRef="#ctx0" brushRef="#br0" timeOffset="462185.7165">20380 5926 299 0,'12'9'71'0,"2"0"30"15,2 2-41-15,6 8-4 0,0-1-1 16,3-1-21-16,2-4-6 0,0-3-9 0,-5-3-4 16,4 0-2-16,-7 2 2 0,-3 1-15 15,-4 0 0-15,1-2-15 0,1 5-13 16,-2-3-12-16,1-6-43 0,1 7-54 15,-6 3-27-15</inkml:trace>
  <inkml:trace contextRef="#ctx0" brushRef="#br0" timeOffset="462415.9371">20670 5956 257 0,'-8'8'42'0,"-3"2"12"0,2-1-19 0,-2 1-8 16,0 3 3-16,1 0-12 0,-2-2 0 16,2 1-2-16,1 2-7 0,2 0-1 15,-2 5-16-15,6-1-17 0,3 1-68 16,0 2-17-16</inkml:trace>
  <inkml:trace contextRef="#ctx0" brushRef="#br0" timeOffset="462863.109">21016 6030 321 0,'4'-5'85'0,"-4"-1"31"16,-4-2-38-16,-3-3-2 0,-2-2-21 15,-1 0-15-15,-2 0-2 0,3 3-12 16,-4 4-9-16,1 6-1 0,-6 0-1 16,2 0-10-16,0 6 1 0,4 5-6 15,2 4 0-15,4 0 6 0,-1-1-6 16,1 0 0-16,1-4 0 0,5-2 0 15,0 3-6-15,0 1 6 0,4 4-6 0,1-4 1 16,2 4-10-16,1-8 4 0,1-3 1 16,0-5-2-16,2 0-1 0,0 0-5 15,-1-3 4-15,1-6-5 0,3-4-1 16,-1-3 7-16,-1-2-2 0,4 6 9 16,-4-3 0-16,-3 3-1 0,-4 5 7 15,3 7 0-15,-8-2 0 0,3 2 0 16,-3 0 0-16,0 9 0 0,4 1 7 0,-4 2-7 15,0 5 0-15,0 3 0 0,4 1 0 16,1-3 0-16,-2-1 6 0,2-1-6 16,2-11 0-16,1-5-6 0,-3 0-7 15,6 0 26-15,-3-9-145 0,4-3-86 16</inkml:trace>
  <inkml:trace contextRef="#ctx0" brushRef="#br0" timeOffset="468833.7571">16092 9913 379 0,'6'0'110'15,"-2"0"27"-15,-1 0-94 0,0 0-21 16,2-7-44-16,-1 0-108 0,1 1-68 16</inkml:trace>
  <inkml:trace contextRef="#ctx0" brushRef="#br0" timeOffset="469327.9444">16672 9683 278 0,'0'-10'75'0,"4"0"25"0,-4-3-22 0,0 4-9 16,0 2-7-16,-3 2-13 0,3 5-9 16,-6 6-1-16,6 7-7 0,-6 2-2 15,0 5-7-15,-1 11-4 0,7-8-2 16,-10 8-5-16,1 3 0 0,-2 5-7 16,2-3-5-16,-1 3 5 0,1 4-5 15,-3 2 0-15,2 2 0 0,-3 3 0 16,2-8-10-16,5-4-2 0,6-9-5 0,0-8-6 15,6-9-20-15,4-2 0 0,6-10-23 16,1 0-93-16,3-4-72 0</inkml:trace>
  <inkml:trace contextRef="#ctx0" brushRef="#br0" timeOffset="469672.3799">16928 9776 289 0,'0'-4'72'0,"0"4"30"0,0-6-18 16,-6 6-14-16,-3 0-11 0,1 7-12 16,-5 3-4-16,0 0-12 0,2 8-6 0,-1 4-7 15,1 2-6-15,1 0-7 0,4 7 1 16,-2 5-1-16,4-2-5 0,4 1 7 15,0-2-7-15,0-4 0 0,4-12 8 16,1-1-8-16,7-6 0 0,3-10 0 16,4 0 0-16,5 0 0 0,2-6 0 15,1-4 0-15,2-4 0 0,-3-4-8 16,-7-3 8-16,0-5-7 0,-3-7 7 16,-5 1 0-16,0 1 0 0,-3-1 0 0,-3 1-11 15,-2 4 1-15,-3 5-22 0,0-1 14 16,-5 5-131-16,-1 5-111 0</inkml:trace>
  <inkml:trace contextRef="#ctx0" brushRef="#br0" timeOffset="469999.3106">17623 9752 331 0,'0'12'93'0,"-4"2"38"16,-5 3-60-16,2 9-14 0,0 2-9 0,-4 4-8 15,5 4-7-15,6 2-8 0,-6 0-7 16,1 1-8-16,2-1 1 0,3-3-11 16,0-5 7-16,0-3-14 0,-3-8-4 15,3-8 1-15,-3-5-22 0,3-6-17 16,3 0-109-16,-3 0-89 0</inkml:trace>
  <inkml:trace contextRef="#ctx0" brushRef="#br0" timeOffset="470183.7021">17472 9759 397 0,'18'0'134'16,"4"0"26"-16,-2 0-92 0,0 5-18 0,0-1-12 16,-6 3-10-16,-1 1-9 15,3 2-7-15,-2-5 0 0,1 4-12 0,-1-2-12 16,0-2-11-16,-2-3-25 0,3 2-111 15,-2-4-120-15</inkml:trace>
  <inkml:trace contextRef="#ctx0" brushRef="#br0" timeOffset="470709.5618">17797 10160 341 0,'4'18'93'0,"-4"-5"45"16,0-9-77-16,0-4-3 0,0 0-5 16,-5-10-21-16,5-2-11 0,-5-8-3 0,5-5-4 15,0-6-3-15,0-6-4 0,0-2-2 16,4-4 0-16,2 4-5 0,-3-1 0 16,2 6 6-16,-1 3-12 0,-1-1 12 15,1 4-6-15,-4 3 0 0,5 2 0 16,2 7 0-16,-1 7 0 0,0 7 5 15,1 2-5-15,2 0 7 0,-2 0 1 16,0 8-3-16,0 1-5 0,-4 1 6 16,-3 2 0-16,0 4-6 0,0-1 6 0,-3 4-12 15,-4 0 6-15,0-1 0 0,1 5 0 16,-1-6-6-16,2-1 0 0,-1-3 1 16,2-5-3-16,0-3 1 0,4 1 2 15,0-6 5-15,0 3 0 0,4-3 0 16,-4 0 0-16,5 4 0 0,1-4 0 15,-1 0 0-15,5 5 0 0,2-3 0 16,3 5 5-16,0 2-5 0,0-2 7 16,7 5 1-16,1 0-3 0,-2-1 1 0,-1 3 6 15,-5-3 0-15,-2 4-7 0,-3 6 7 16,-5 3-2-16,-1 2-4 0,-7 3 5 16,-4-1-6-16,0-7-5 0,-14 0 0 15,-4-1 0-15,-5-2 5 0,1-2-5 16,1-3-5-16,5-4 5 0,2-9-11 15,4 0-5-15,4-3-6 0,1-6-21 16,3-7-3-16,3-3 14 0,0 2-132 0,6-2-99 16</inkml:trace>
  <inkml:trace contextRef="#ctx0" brushRef="#br0" timeOffset="471206.5615">18298 10577 321 0,'4'16'76'0,"0"-4"33"16,0-3-52-16,-4-2-20 0,3-7 5 15,-3-4-22-15,3-3-6 0,-3-16 8 16,4-6-16-16,2-7 1 0,-2-6-1 0,-1-1 0 16,4-2 2-16,-1 7-1 0,-1 0-7 15,2 0 0-15,0 0 0 0,-1 1 6 16,3-4-6-16,-3-2 0 0,-2-3 0 15,3 4 0-15,2 2 0 0,1 4 7 16,-2 11-7-16,5 6-7 0,-3 7 14 16,3 7-7-16,-3 5 0 0,7 0 0 15,-4 0 8-15,-1 7-8 0,0 3 12 0,0 8 0 16,-12 7 2-16,0-3-2 0,0 14-6 16,-5 0 8-16,-7-1-8 0,-1-1-6 15,-3 4 5-15,-2-10-5 0,-7-1 7 16,2-6-14-16,-1-3 7 0,5-6-5 15,3-3-8-15,3-5-5 0,6-4-15 16,0 0-21-16,7-8-91 0,0 0-86 16</inkml:trace>
  <inkml:trace contextRef="#ctx0" brushRef="#br0" timeOffset="471508.11">18618 10070 299 0,'17'-10'80'0,"-2"-4"12"16,3 1-41-16,-5-1-1 0,0-6-22 0,-2-1 5 15,-2 1-12-15,-3 0-6 0,-1 0-8 16,-5 5 8-16,0 2-8 0,0 7-1 16,0 6-6-16,-11 0 7 0,-2 0-7 15,0 12 6-15,-5-1-6 0,0 6 0 16,4 4 6-16,1 4-6 0,-1 3 0 0,5 5 8 15,2-3-8-15,5 1 0 16,2-3 0-16,0-2 0 0,2-6 0 0,4 0 0 16,2-3 0-16,-3-3 0 0,7-4 7 15,-2-3-14-15,2-1-1 0,1-6-4 16,-2 0-8-16,1 0-29 0,3-6-87 16,-2 3-49-16</inkml:trace>
  <inkml:trace contextRef="#ctx0" brushRef="#br0" timeOffset="471727.242">18761 10201 278 0,'0'0'53'0,"0"-4"31"0,0-5-36 0,0-1 3 15,6-4 7-15,3-9-22 0,-2-6 4 16,0-2-12-16,1-7 0 0,-3-1-15 15,-1 3 1-15,2 6-7 0,1 3-1 16,-2-3-6-16,0 7-13 0,-1 4-7 16,0 3-8-16,-1 0-1 0,0 11-111 15,2 5-53-15</inkml:trace>
  <inkml:trace contextRef="#ctx0" brushRef="#br0" timeOffset="472143.5596">19274 9821 299 0,'0'0'80'0,"0"-2"12"0,0 2-41 15,0 0-1-15,-5 0-29 0,-1 0 12 16,-1 0-17-16,1 0-4 0,-3 0 3 0,0 6-8 16,-3-1 0-16,1 0 1 0,-2 3-1 15,4-2-7-15,-3-1 0 0,7 1 0 16,2-1 0-16,3 0 6 0,-5 3-6 16,5-2 0-16,0 3 0 0,0 1 7 15,0 3-7-15,0-3 6 0,6 4 0 16,-3-1 9-16,0-1-9 0,1 4 9 15,3-4-8-15,0 1-2 0,-1 4 0 16,0 0-5-16,-6-6 7 0,0 7-7 0,0 0 0 16,-8-5 0-16,2 6 0 0,1-3 0 15,-5-3 0-15,2-3 0 0,0 1-7 16,-1-6 2-16,-2-1-7 0,2-4-16 16,-2 0-20-16,2 0-96 0,0 0-64 15</inkml:trace>
  <inkml:trace contextRef="#ctx0" brushRef="#br0" timeOffset="472472.8654">19382 10040 268 0,'13'-17'63'0,"-1"-5"3"0,0 3-18 0,1-4-22 15,-1 4 0-15,2 4-9 0,-8 3 0 16,3-2-9-16,-9-2-8 0,0 4 8 16,-6-1-8-16,-7 2 0 0,-3 2 8 15,1 3 9-15,-3 6-17 0,1 0 15 16,3 3-9-16,-2 7 1 0,2-1 10 0,5 5-8 16,-2-1-9-16,4 8 7 0,3 3-7 15,4 6 9-15,0 5-9 16,0 5 0-16,7-1 0 0,-2-3 0 0,5-4 6 15,-1-8-6-15,6-8 0 0,-2-10-6 16,-3-7-3-16,6 1-7 0,-5-2-14 16,3-8-18-16,3-3-67 0,-1-2-20 15</inkml:trace>
  <inkml:trace contextRef="#ctx0" brushRef="#br0" timeOffset="472736.1158">19611 9825 230 0,'6'-4'38'0,"-1"4"25"0,-5 0-15 16,2 9-3-16,-2 0-16 0,0 5-1 0,0 4-12 16,0 1-7-16,0 7-1 15,0 3-8-15,-3-1 8 0,3 0 1 16,3 3-9-16,1-3 8 0,2-6-8 0,0 1 0 16,1-8 0-16,1-3 0 0,-3-5-8 15,2-7 8-15,2 0-9 0,0 0 1 16,0-9 0-16,-3-2-9 0,1-2-1 15,-1-7 0-15,-6-5 10 0,0 2-13 16,0-2 3-16,0-3 9 0,0 2-9 16,0-3 9-16,0 6 0 0,-3 3 1 15,3 3-14-15,0 0-31 0,0 9-7 0</inkml:trace>
  <inkml:trace contextRef="#ctx0" brushRef="#br0" timeOffset="473549.8742">19667 9857 268 0,'5'-8'42'0,"-5"3"18"16,7 2-33-16,-5 3 0 0,2 0-6 15,-4 0-13-15,7 0-8 0,-7 8 10 0,6 4-10 16,-2 3 8-16,-4 5 2 0,5 2-10 16,-5 8 0-16,5 4 8 0,-5 7-8 15,6 1 0-15,-6 0 8 0,0-4-8 16,0-9 9-16,0-6-9 0,0-9 0 15,-4-8 8-15,4-2-8 0,-5-4 0 0,5 0 0 16,-5-8 8-16,5-6-8 16,0-14 0-16,0 0 9 0,0-3-9 0,3-4 0 15,-3-2 0-15,7 9 0 0,0-2-9 16,1-2 1-16,3 8 8 0,1 2-17 16,3-1 9-16,-3 0-10 0,2-2-8 15,0 3 5-15,0 4-6 0,-1 1-17 16,2 0 1-16,-1 3-10 0,2-1 3 15</inkml:trace>
  <inkml:trace contextRef="#ctx0" brushRef="#br0" timeOffset="475003.4224">20065 9788 289 0,'0'-5'72'0,"5"5"30"15,-5-1-34-15,0 1 1 0,0 1-7 16,0-1-20-16,0 10-8 0,0-6-6 16,-4 4-11-16,4 8-3 0,-8 5-2 15,5 5 1-15,-2 8-6 0,5 4-1 0,0 13-6 16,-6-1 5-16,6-3-5 0,9 1 7 16,-3-1-7-16,4-18 0 0,-6-8 5 15,9-4-5-15,-7-17 0 0,4 0 0 16,-1-8 0-16,0-9 0 0,-3-7 5 15,-2-11-10-15,0-1 5 0,-4-4 0 16,3-3 0-16,-3 2 0 0,4 8-5 16,-4 0-7-16,0 11-1 0,0 6-12 0,0 4-1 15,0 3-14-15,0 6-8 0,-4 3-2 16,4 0-20-16,0 0-59 0,0 0-16 16</inkml:trace>
  <inkml:trace contextRef="#ctx0" brushRef="#br0" timeOffset="475328.6393">20258 10015 278 0,'12'-3'75'16,"0"-5"25"-16,1 8-14 0,1-13-8 16,-2-5-26-16,0-1-4 0,3 0-6 0,-1 0-11 15,-3 0-12-15,1 2 1 0,-8-2-2 16,-4 1-8-16,0 3-4 0,0 1-1 15,-5 7-5-15,-1 7 0 0,0 0 7 16,-4 0-7-16,-1 0-7 0,0 14 7 16,-1 4 0-16,-1-3-11 0,2 2 11 15,1 2-5-15,3 0 0 0,4 2-2 16,3 7 7-16,0-1-5 0,11 3 5 16,3-5-6-16,4-2 6 0,-2-7 0 15,5-5 0-15,-1-4 0 0,-2 2 0 16,4-9 0-16,-1 0 0 0,0-9-7 0,4-1 0 15,-1-3-11-15,-3-5-13 0,0 0-12 16,-4 1-101-16,-3-3-82 0</inkml:trace>
  <inkml:trace contextRef="#ctx0" brushRef="#br0" timeOffset="475605.5695">20651 10093 257 0,'0'0'53'0,"3"0"25"15,1-6-32-15,2-9 9 0,-2-7-5 16,0-4 11-16,2-4-13 0,0 2 2 16,1 1-10-16,0 0-7 0,5-1 0 15,-1 5-8-15,1-3 3 0,-3 5-10 16,2 2-5-16,-1 6 5 0,-2-3-13 15,1 9 2-15,0 2-2 0,0 0-5 16,-4 5-5-16,6 0-13 0,-2 5 1 16,4-3-19-16,-2 1-14 0,6 2-114 0,2-1-99 15</inkml:trace>
  <inkml:trace contextRef="#ctx0" brushRef="#br0" timeOffset="475975.2221">21213 9994 379 0,'16'-3'135'0,"0"-3"20"0,-3 6-80 16,3-7-15-16,-3 7-17 0,1 0-15 0,-1-3-3 15,0 3-14-15,-2 6 1 0,1-5-12 16,0-1-5-16,3 5-13 0,-3-5-19 16,0 6-4-16,-5-4-119 0,-2-2-114 15</inkml:trace>
  <inkml:trace contextRef="#ctx0" brushRef="#br0" timeOffset="476157.7336">21179 10236 415 0,'17'12'148'0,"1"-2"12"0,-1-4-93 16,2 1-17-16,-2-1-22 0,-2-3-8 0,-2-3-14 16,1 0-12-16,-3 0-19 0,0-3-9 15,-4-2-119-15,-3 1-126 0</inkml:trace>
  <inkml:trace contextRef="#ctx0" brushRef="#br0" timeOffset="512258.8423">20488 7510 289 0,'5'0'72'16,"-5"0"20"-16,4 0-31 0,0-3-3 16,-4 3-4-16,6-6-11 0,1 6-1 0,0 0-2 15,0 0-8-15,3-3 7 0,-3 3-9 16,2 0 1-16,-3 3-3 0,0-3-4 15,2 6-8-15,1-3 5 0,-1 4-17 16,5 2 6-16,-1-2-3 0,2-3-7 16,2 2 0-16,-4-6-7 0,1 0-3 15,0 0 1-15,-6 0-18 0,3 0 5 16,2 0-21-16,-3 5-3 0,2 0-121 16,-3-2-107-16</inkml:trace>
  <inkml:trace contextRef="#ctx0" brushRef="#br0" timeOffset="512822.7559">20427 7869 289 0,'2'0'64'0,"2"0"28"16,-4 0-40-16,7 0 6 0,-2 0-13 0,2 0-3 15,-2 0-8-15,2 0 1 0,2 0-2 16,-9-2-1-16,7 2 1 0,5 0-7 16,0-4-4-16,-2 4 9 0,3 0 4 15,4 0-13-15,-5 0 5 0,1 4 0 16,1-4-6-16,-2 3-6 0,-2-3-1 16,2 7-4-16,2-6-10 0,-2-1 5 15,1 0-10-15,3 0 0 0,-3 0 0 16,-2 0-9-16,0 0-10 0,-3-5-11 0,-2 0-6 15,0 0-11-15,-4-2-22 0,-2 0-102 16,0-1-96-16</inkml:trace>
  <inkml:trace contextRef="#ctx0" brushRef="#br0" timeOffset="514489.0337">20482 7831 299 0,'0'0'71'0,"3"6"12"16,-3-6-22-16,8 3-12 0,-4-3-19 0,-4 0 3 16,3 4-17-16,-3-4 4 15,0 0-13-15,9 0 7 0,-9 0-6 0,8 0-1 16,-3-4-1-16,-5 4-6 0,8 0 0 16,2 0 7-16,-3 0-7 0,5-3 6 15,0 3 8-15,-1 0-7 0,-1 0 6 16,-3 0 2-16,3 0-5 0,-3 0 4 15,3 0 0-15,-3 3-3 0,0 3-4 16,-2-3 6-16,-2 4-1 0,-3-3-7 16,4 4 6-16,-4-2 1 0,4-1 1 0,-4-5-1 15,3 0-1-15,-3 4 1 0,9-4-6 16,-5 0 0-16,-4-5-1 0,5 5 0 16,-5 0-5-16,0-6 0 0,-4 2 0 15,4 0 0-15,-4-1 0 0,1 0 6 16,-1 1-6-16,0 1 0 0,-2-3 0 0,1 2 0 15,-4 0 0-15,0-2 5 16,-3-1-5-16,7 1-5 0,-3 2 5 0,2-5 0 16,2 5 0-16,0 4-6 0,0-5 12 15,4 5-12-15,0 0 6 0,-4 0 0 16,4 3 0-16,0-3 0 0,-4 6 0 16,0-2 0-16,4 1 0 0,-5-1 0 15,5 1 0-15,-4-3 0 0,4-2 0 16,0 6 6-16,0-6-6 0,4 3 5 0,-1-3-5 15,3 5 6-15,0-1-1 0,4-4 0 16,1 5-1-16,0 0 6 0,0-5 3 16,-3 0-1-16,2 5-8 0,-3 0 6 15,0-5-5-15,3 0 0 0,-2 0 0 16,2 0-5-16,-3 0 0 0,-1 0 4 16,-1 0-4-16,-2 0 0 0,-1 0-4 0,2 0 8 15,-4 0-4-15,5 0 0 0,-5 2 0 16,0-2 0-16,0 0 0 0,0 0 0 15,0 0 0-15,-6 0 0 0,2 0 0 16,-3 0 0-16,-4 0-4 0,3 0 8 16,-4 0-4-16,-1 0 0 0,3 0 0 15,0 0 0-15,0 0 0 0,-2 2 0 16,3-2 0-16,-3 0 0 0,3 0 0 0,-3 0 0 16,-2 0 0-16,2 0 0 15,-1 4 0-15,-1-4 0 0,0 0 0 0,3 0 0 16,-5 0 0-16,3 0 0 0,-1-4 0 15,1 4 0-15,0 0 0 0,-1 0-4 16,3 0 4-16,6 0 0 0,0 0 4 16,5 0-8-16,-4-4 4 0,4 4 4 15,3 0-4-15,-3 0 0 0,0 0 0 0,0 0 0 16,3 0 0-16,0-3 0 0,2-3 0 16,0 6 0-16,2-3 0 0,3 3 5 15,2 0 0-15,0 0 5 0,3-3-5 16,4 3 4-16,3 0-4 0,-3 0 8 15,5 0 2-15,0 5-6 0,-6-5 5 16,-3 5-1-16,2-5 0 0,-1-1 0 16,1 1 1-16,2 0-1 0,-1 0-6 0,1 0 1 15,0 0-4-15,-5-6 0 0,1 3 0 16,-4-1 1-16,-2 1-5 0,-4-1 4 16,-1 1 0-16,0 0 0 0,0 3 0 15,-4-6 0-15,3 6 0 0,-3 0 0 16,0 0 6-16,0 0-7 0,0 0-3 15,-7 6 0-15,0-6 0 0,1 6 0 16,-6-6 0-16,0 6 0 0,0-6 0 0,-1 5 4 16,-2-5-8-16,-1 5 8 0,4-3-4 15,-5 3 0-15,1-2 0 0,1-3 0 16,3 0 0-16,-3 0 0 0,2 0 0 16,-6-3 0-16,3-2 5 0,-6 1-5 15,4-1-5-15,1 3 10 0,-1-3-5 16,-4 5 3-16,4 0-6 0,-1 0 3 0,1 0 0 15,5 0 0-15,7 0 0 0,0 4 0 16,-1-4 0-16,2 7 0 0,1-3 3 16,0 2-6-16,4-3 3 0,0 1 0 15,-5-4 0-15,5 0 0 0,0 0 0 16,0 0 0-16,0 4 3 0,0-4-3 16,-4 0 0-16,4 0 0 0,0 0-3 15,0 0 6-15,4 0-3 0,0 0 0 0,-4 0 0 16,8 0 0-16,-1 0 0 0,2 0 0 15,6 0 0-15,2 0 0 0,3 2 0 16,0-2 4-16,4 0-1 0,-2 0-3 16,-2-3 5-16,2 3-1 0,5-5 4 15,-8 3-8-15,2 2 4 0,3-8-1 16,-7 8 5-16,-1 0-1 0,6 0-4 16,-4 0 4-16,-2 0 1 0,3 5-1 0,-3-2 2 15,-3-1-6-15,-3-2 3 0,1 0-2 16,-7 0-4-16,-4 0 0 0,2 0 0 15,-2 0 0-15,0 0 0 0,0 0-10 16,0 0-5-16,0 0-1 0,-3 5-12 16,0-5-8-16,-3 0-18 0,-2 3-18 15,1 1-11-15,-6-4-124 0,-3 5-153 16</inkml:trace>
  <inkml:trace contextRef="#ctx0" brushRef="#br0" timeOffset="515977.9279">20353 7487 289 0,'0'0'64'0,"0"0"36"0,0 0-6 16,0 0-33-16,0 0-7 15,0 0-18-15,-3 0-3 0,3 0-5 16,0 0-4-16,0 0-3 0,-4 0-3 0,4 0-11 16,0-5 11-16,-4 5-13 0,4 0 11 15,0 0-1-15,0 0 2 0,0 0 1 16,0 5-1-16,0-5 4 0,0 4-5 16,0-4 11-16,4 0-11 0,-4 0 4 0,5 0-6 15,-2 0 1-15,-3 0-1 0,5 0 0 16,1 0-5-16,-1 0 1 0,2 0-6 15,4-4 1-15,-2 3-1 0,2 1 1 16,1 0 0-16,-2 1-5 0,1-1 4 16,3 0 0-16,2 0 5 0,-6 6 0 15,0-6 0-15,-1 3 0 0,-5-3 0 0,3 8-1 16,4-8-3-16,2 0 2 0,-1 4 1 16,2-4 0-16,1 2 1 0,-7-2-1 15,2 5 4-15,3-5-4 0,-7 0 2 16,-2 0 2-16,7-1-9 0,-5 1 4 15,-2 0-7-15,3-4 5 0,-3 4-5 16,-1-3 4-16,-3 3-8 0,2-4 8 16,-2 4 0-16,8 0-4 0,-3-7 0 15,-1 7 0-15,0 0 4 0,0-2-4 16,3 2 4-16,-3 0-4 0,1 0 0 0,2-4 3 16,-1 4 0-16,-3 0-3 0,3-4 5 15,0 4-5-15,-1-5 3 0,-3 1 1 16,2 4-4-16,0-1 0 0,-4 1 3 15,0 0-3-15,4 0 3 0,-4 0-3 16,4 0 4-16,-4 0-4 0,5 1 4 0,-1-1-4 16,-4 0 0-16,0 0 4 0,0 0-4 15,0 0 0-15,0 0 4 0,0 0-8 16,0 0 8-16,0 0-4 0,0 0 0 16,0 0 0-16,0 4 0 0,0-4 0 15,0 0 0-15,-3 0 0 0,-1-4-4 16,4 4 4-16,-7 0 0 0,2 0 0 15,1 0 0-15,-2 0 0 0,-1 0 0 16,-2 3 0-16,1-3 0 0,-4 4 0 16,-2-1 4-16,3 4-8 0,-4-2 4 0,-1 3 0 15,4 0 0-15,-3 0 0 0,0-3 0 16,2 3 0-16,0-8 7 0,-7 0-7 16,7 5 9-16,-4-5 0 0,3 0-2 15,0 0 0-15,7-6 0 0,-3 6 0 16,2 0 0-16,-3 0-4 0,2 0 1 15,-1-5 3-15,3 5-3 0,-6-3-2 0,2 0 2 16,0 3-4-16,-2-4 3 0,3 4-3 16,0 0 0-16,4-3 0 0,2 3 0 15,-2 0 0-15,0 0 3 0,4 0-3 16,-1 0 3-16,-1 0-3 0,4 0 4 16,-6 0 0-16,6 0-4 0,-5 0 4 15,5 0-1-15,0 0 4 0,0 6-1 16,0-6 2-16,-2 3-5 0,2-3 4 15,0 0-1-15,2 0 0 0,-2 3 1 0,6-3-4 16,-6 4 0-16,8-4-3 0,-4 0 3 16,2 0 1-16,1 0-4 0,-3 0 0 15,0-4 0-15,2 4 3 0,0 0 0 16,-2 0-3-16,-1 0 0 0,3 0 2 16,2 0-2-16,-2 0 0 0,4 4 0 15,0-4 3-15,0 0-3 0,2 0 0 16,4 0 0-16,-1 0 4 0,3-7-4 0,-1 1 0 15,0 1 3-15,-3 3 1 0,-8 2-2 16,7-4 4-16,-2 4 0 0,-4 0 1 16,2-2-1-16,0 2 0 0,-3 0-1 15,2 0 2-15,0 0-7 0,2 0 6 16,-1-2-3-16,0 2-1 0,1 0 1 0,-1-5 1 16,3 5-4-16,-2-4 3 0,2 4-3 15,4-6-3-15,-4 6 3 0,-3 0 0 16,-1 0 3-16,-2 0-6 0,-2 6-1 15,1 1-6-15,1-2-6 0,0 2-12 16,0 2-9-16,-3 3-19 0,3 3-14 16,-1 1-29-16,-5-1 106 0,2-1-230 15,-2 1-177-15</inkml:trace>
  <inkml:trace contextRef="#ctx0" brushRef="#br0" timeOffset="516960.3078">20466 7887 268 0,'0'0'73'0,"-4"0"10"15,4 0 7-15,0-2-17 0,4 2 2 16,2-5-20-16,1 5 11 0,-2-2-9 0,1-2-3 15,-6 4-8-15,5 0-10 0,7-6 3 16,4 2-5-16,2 0 0 0,1 4-12 16,1 0 7-16,-6 0-12 0,1 6 10 15,-3-6-10-15,1-2-5 0,5 2 0 16,-2 0-4-16,0 0 1 0,1 0-5 16,-1-4 0-16,-4 4 0 0,-3-4-4 15,-4 4 4-15,-5-5-4 0,0 5 0 0,0 0 0 16,0 0 0-16,-4-4 0 0,0 4 0 15,-1 0 0-15,-2-6 0 0,-2 6 4 16,-3 0-4-16,-1 0 0 0,-4 0 0 16,1 0 0-16,0 6 4 0,-2-2-4 15,-6 1 0-15,2-2 0 0,-5 1 0 16,1 0 0-16,4-4 0 0,0 2 0 16,-3-2 0-16,6 4 0 0,1 0 0 15,3-1 0-15,4 4 0 0,3-2 0 0,-1-1 0 16,3-4 0-16,3 3 6 0,-1-3 1 15,0 0-3-15,4 0 4 0,0 0-1 16,0 0 10-16,4 0-2 0,-4-2 2 16,8 2-2-16,-3-7 7 0,9 4-5 15,-1-2 0-15,3 1 4 0,1 2-4 16,6-2 3-16,-6 0-5 0,6 4 3 0,-3 0-5 16,1 0 2-16,-4 0-2 0,0 0-1 15,-5 0 1-15,-1 0-7 0,1 0-1 16,-3-2 6-16,-1 0-9 0,1 2 3 15,-1 0 2-15,-1 0-7 0,-1-4 9 16,5 4-9-16,-3 0 6 0,4 0-6 16,-3 0 0-16,-2 0 0 0,-2 0 0 15,-5 0 0-15,0 0 0 0,0 0-4 0,4 0 4 16,-4 0 0-16,-3 0-5 0,3 0 5 16,-5 0-3-16,5 0 0 0,-10 0-1 15,3 0 4-15,-2 0-3 0,-2 7-4 16,-4-4-9-16,0 4-7 0,3-4-6 15,-2 3-13-15,3-4-16 0,2-2-12 16,0 0-27-16,9 0-8 0,-4-5-117 0,4-4-168 16</inkml:trace>
  <inkml:trace contextRef="#ctx0" brushRef="#br0" timeOffset="517466.5776">20556 7474 353 0,'4'5'92'0,"-4"-2"42"0,0 2-71 16,4-3-14-16,-4-2-17 0,3 4 4 15,2-4-19-15,-1 0 4 0,0 0-3 16,2 0-4-16,2 0-3 0,-1-4 1 0,2 1-7 16,2-3 1-16,1 5 14 0,3-2-15 15,1 3 13-15,3 0-1 0,-1 0 0 16,2 0 5-16,2 0-12 0,-2 8 4 15,-3-1-1-15,-2 6-7 0,-4 1-6 16,-11 3-24-16,3 3-6 0,-3 7-33 16,0 2-108-16,-1 5-131 0</inkml:trace>
  <inkml:trace contextRef="#ctx0" brushRef="#br0" timeOffset="562810.8317">21160 7453 299 0,'4'-7'80'16,"-4"-3"22"-16,0-2-44 0,5 1-4 15,-5 2 7-15,0-1-17 0,3 5 2 16,-3 5 0-16,0 0-7 0,0 3-5 16,0 9 3-16,0 2-8 0,-3 6-2 15,3 2-11-15,-5 8-2 0,5 6 5 16,0 6-13-16,-5 10-2 0,5-3-4 0,0-2 0 16,0-2 5-16,0-11-10 15,0-4 5-15,3-6-10 0,0-5-14 0,1-9 5 16,1-8-20-16,-1-2-16 0,5 0-75 15,0-7-45-15,7-5-57 0</inkml:trace>
  <inkml:trace contextRef="#ctx0" brushRef="#br0" timeOffset="563188.4693">21334 7491 353 0,'5'-4'100'0,"-5"1"40"0,6-2-85 16,1 0-5-16,2-6-25 0,4 1 11 0,-3-5-19 15,8 1-3-15,4 1 5 0,0 6-13 16,3 2 8-16,-1 5-3 0,-2 0 6 16,4 5-6-16,-5 3 15 0,-2 5-2 15,-2 2-2-15,0 2 0 0,-8 0-8 16,-1 0 9-16,-2 7-7 0,-6 2-11 16,4-2-5-16,-4 3 5 0,-1 3-5 15,1-5-5-15,0-1 0 0,0 2-17 16,-4-8-9-16,-2-7-8 0,-1 1-21 0,1-7 120 15,-1-5-224-15,0 2-142 0</inkml:trace>
  <inkml:trace contextRef="#ctx0" brushRef="#br0" timeOffset="563548.2533">21882 7669 218 0,'0'3'25'0,"0"3"31"16,0 0-2-16,0 3 8 0,0-3-6 16,0 3-5-16,0-1 6 0,-3 2-10 15,3-1-11-15,-9 7-7 0,5 4-9 16,-6 4-8-16,-1 2 3 0,-2 9-15 0,2-2 6 16,0-3-6-16,2 3 0 0,1-3-6 15,3-6-1-15,5 1-13 0,0-3-15 16,0-8-102-16,6-14-61 0</inkml:trace>
  <inkml:trace contextRef="#ctx0" brushRef="#br0" timeOffset="563992.13">22281 7477 331 0,'0'0'84'0,"0"-6"32"16,0 6-60-16,-3-3-10 0,-2 3-10 15,-4-5-1-15,1 5-8 0,-4 0 1 16,-6 0-4-16,3 5-3 0,-2 8-10 15,2 2 3-15,-2 7-3 0,5 5-4 16,0-1-7-16,5 4 0 0,0 2 0 16,7-3-7-16,0 2 2 0,9-2-1 0,5-6-1 15,2-2 7-15,5-2-7 0,0-14 1 16,3-5 6-16,4 0 0 0,-3-11-5 16,0-7 5-16,-1-7 0 0,-5-5-7 15,-6-7 7-15,-4-2 0 0,-1-7 0 16,-3 5 0-16,-5 5 0 0,0-4 0 0,-10 7 0 15,6 7-7-15,-7 0 7 0,-4 2-7 16,4 10-5-16,1 5 0 0,-2 9-9 16,5 0 0-16,2 0 2 0,-2 9-17 15,-3 3 0-15,5 5-18 0,1 4-73 16,-2-3-29-16</inkml:trace>
  <inkml:trace contextRef="#ctx0" brushRef="#br0" timeOffset="564374.6521">22651 7424 310 0,'0'0'78'16,"0"0"40"-16,-9 3-45 0,1 2-4 16,-6 5-6-16,-5 2-23 0,-1 2-1 15,-4 2-14-15,-1 7-5 0,1 5-8 0,4 2-7 16,4 4 0-16,6 0-5 0,4 0 0 16,6-7 6-16,5-4-6 0,8-4 0 15,4-6 5-15,7-6-5 0,2-7 0 16,-3 0 0-16,1-5 0 0,0-5 0 15,-2-5-5-15,-2-11-1 0,-1 0 6 16,-3-8-5-16,-2-1 0 0,-7-2-2 16,-4 5 2-16,-3 3-8 0,0-1 0 15,0 11-6-15,-4-5-12 0,-2 3-5 0,-6 2-18 16,3 1-93-16,1 4-44 0</inkml:trace>
  <inkml:trace contextRef="#ctx0" brushRef="#br0" timeOffset="564702.5495">22898 7441 353 0,'3'8'92'15,"-3"-2"42"-15,-5 0-71 0,-1 4-7 16,-16 6-10-16,3 7-14 0,-5 9-11 0,2 3-3 16,2 9-4-16,4-6-8 0,0 0 6 15,9-9-12-15,2-6 5 0,5-8 0 16,0-6 1-16,0-9-1 0,10 0 10 16,4-5-10-16,2-2 1 0,-1-13-6 15,1-5 6-15,-1-11-12 0,0 0 0 16,4-7 1-16,1 4-10 0,0 3-1 0,-5 6-1 15,-5 1-9-15,-5 1 0 0,-5 4-26 16,0 8-100-16,-10-1-74 0</inkml:trace>
  <inkml:trace contextRef="#ctx0" brushRef="#br0" timeOffset="566505.7408">22758 7748 268 0,'0'0'53'0,"3"0"14"0,-3 5-21 16,0-2 1-16,0-3-14 0,0 8 8 16,3-5-9-16,-3 1-2 0,6 1 1 15,-1 4-10-15,1 1 8 0,0 5-4 16,-2-2-4-16,1 1 6 0,1-4-1 0,3-1-1 16,1-5 0-16,5-4-4 0,1 0 5 15,-6-2 3-15,10-5-12 0,6 0-1 16,-1-6 0-16,-3-4-12 0,8-2 6 15,-11-4-3-15,-8-4-7 0,-1 1 6 16,-10 1-6-16,3-5 0 0,-7-1-6 16,0-2-1-16,-5-2-3 0,-4 5 6 0,-1 4-17 15,-5 4-7-15,-4 3-12 0,-1 6-14 16,-2 6-106-16,2 1-12 0,3 6-26 16</inkml:trace>
  <inkml:trace contextRef="#ctx0" brushRef="#br0" timeOffset="566960.3003">23190 7866 289 0,'3'-6'81'16,"-3"6"38"-16,0 0 25 0,0 6-79 0,0 2-12 15,-3 4-21-15,-5 4-6 0,2 1-13 16,-5 2 0-16,2 4-1 0,-3-2-12 15,4-2-7-15,-4 7-4 0,7-4-14 16,-3-3-13-16,3-8-120 0,5-3-89 16</inkml:trace>
  <inkml:trace contextRef="#ctx0" brushRef="#br0" timeOffset="567409.1081">23619 7465 289 0,'0'-4'81'0,"0"2"20"0,0 2-9 16,-9 0-29-16,3 0-13 0,-5 0-15 16,3 4-2-16,-4 3-11 0,2 0-5 0,-5 3-3 15,1-1-2-15,2 3-6 0,-1 3-6 16,4 4 7-16,3 4-7 0,1 4 0 16,-1 2 0-16,6-2 0 0,0-3-7 15,0-6 1-15,5-4 1 0,5-8-2 16,4-6-7-16,1 0 7 0,0-3-3 15,1-7 3-15,-1-4-1 0,2-2 8 16,-3-3-7-16,-4 0 7 0,-9-6 0 0,9-2-6 16,-4 3 6-16,2 3 0 0,-4-3 0 15,0 5 0-15,-4 7 0 0,0-2 0 16,0 2 0-16,-6 5-15 0,-1-1 3 16,-1 1-1-16,-2 2-23 0,2 5-18 15,-3-4-73-15,5 4 25 0,2 0-20 16</inkml:trace>
  <inkml:trace contextRef="#ctx0" brushRef="#br0" timeOffset="567786.1001">23888 7440 289 0,'8'0'72'0,"-8"0"20"0,4 0-39 16,-4 0 13-16,-4 0-21 0,0 4-8 16,-2-4-8-16,-4 7-1 0,1 0-8 15,-6 0 0-15,2 5 0 0,0 2-8 16,2 9 2-16,0 4-14 0,4 4 7 16,0-2-2-16,0 4 1 0,7-5-6 0,0-6 7 15,0-7-7-15,0-5 7 0,0-3-7 16,5-7 0-16,-2 0 6 0,0 0-6 15,2-7 0-15,2-2 0 0,-2-2 0 16,0-2 0-16,5-2-6 0,-2-3 6 16,2-4 0-16,-2-7 0 0,-2 5-7 15,-1-2 7-15,-1 4-7 0,-4 3 1 16,0 4 1-16,0 3-9 0,0 5 0 0,0-1 4 16,-8 2-12-16,3 2-5 0,5-1-7 15,-5 2 62-15,5 3-167 0,-3-3-80 16</inkml:trace>
  <inkml:trace contextRef="#ctx0" brushRef="#br0" timeOffset="568104.7812">24166 7463 289 0,'4'0'72'0,"-4"0"20"0,0 0-39 15,0 0 4-15,0 5-20 0,-5-3 5 16,-2 4-22-16,0 2 1 0,-1 4-6 16,-3 1-2-16,0 4-1 0,1 3-4 15,1 1-1-15,2-1-7 0,7 4 6 16,-3-2-6-16,3-7 7 0,0 1-7 0,7-4 8 16,1-8-1-16,-1-4 3 0,5 0-3 15,-2-4 0-15,1-5 0 0,-4-11 0 16,5-3-2-16,-3-4-5 0,2 1 6 15,-1-6-6-15,1 8 0 0,-3-2 0 16,-1 5-6-16,-2 2-6 0,-5 0 5 0,0-3-12 16,0-1-14-16,0 1-7 0,0 2-111 15,-5 2-55-15</inkml:trace>
  <inkml:trace contextRef="#ctx0" brushRef="#br0" timeOffset="568771.3284">22111 8723 341 0,'0'0'104'0,"-4"-6"23"15,-1 6-66-15,1-3-11 0,0 3-2 16,0 0-3-16,4 0 1 0,0 0 0 16,0 0-3-16,0 0-3 0,0 0-10 15,7 0 0-15,3 0-16 0,2 0-9 16,1 0-15-16,3-5-11 0,-2 5-16 0,0-2-7 16,-3 2-22-16,1-8-103 0,-3 8-117 15</inkml:trace>
  <inkml:trace contextRef="#ctx0" brushRef="#br0" timeOffset="568936.4998">22199 8841 370 0,'13'7'101'0,"0"-2"36"0,-2 2-76 16,-3 2-32-16,7-3-23 0,-5 0-6 15,2-6-132-15,2 0-87 0</inkml:trace>
  <inkml:trace contextRef="#ctx0" brushRef="#br0" timeOffset="701710.3926">22876 9823 331 0,'0'2'66'15,"0"8"0"-15,-19 4-141 16,-11 5-35-16</inkml:trace>
  <inkml:trace contextRef="#ctx0" brushRef="#br0" timeOffset="702276.6315">21930 9881 388 0,'0'0'134'0,"3"-3"20"0,-3 3-92 0,0 0-10 15,0 0-7-15,0 5 3 0,-5 5-8 16,5 4 4-16,-7 1-6 0,4 11-3 15,-3 8-6-15,2 5-11 0,4-3-4 16,0 7 0-16,5-5-9 0,-1-9 4 16,0 3-4-16,1-6-5 0,1-1 0 0,-1-9 4 15,1-2-8-15,-4-5-1 0,5-1-9 16,1-5-14-16,-1-3-5 0,2 5-10 16,0-5-23-16,1-5-11 0,-6-3-93 15,5-3-131-15</inkml:trace>
  <inkml:trace contextRef="#ctx0" brushRef="#br0" timeOffset="702659.617">22152 9835 289 0,'0'-5'72'15,"0"-4"30"-15,0 4-34 0,0 5 1 16,0-5 7-16,0 5-8 0,0 0-8 15,0 0-1-15,0 0 1 0,4 3-11 0,-4 2-1 16,0 0-4-16,5 3-3 0,-5 2-4 16,6-3-6-16,1 2-4 0,6 0-4 15,0-3-2-15,5-1-9 0,5-2 2 16,-2-3-7-16,2 6-2 0,1-6-2 16,0 0-3-16,-5 0 4 0,2-4-1 15,-3 4-3-15,1 0 0 0,-1 0 0 16,-2 4 5-16,-4-1-5 0,2 4 0 15,-3 2 0-15,-5 3 0 0,-6 8 0 0,0 8 0 16,0 9-5-16,-6 6 5 0,-7 1 0 16,-1 0 0-16,1-4 0 0,1-3 0 15,0-9-7-15,3-8-1 0,-1-2-13 16,1-10-8-16,0-6-3 0,0 2-21 16,4-8-6-16,0 4-9 0,5 0-7 15,0-2-8-15,0-2-98 0,5 1-107 16</inkml:trace>
  <inkml:trace contextRef="#ctx0" brushRef="#br0" timeOffset="703347.2976">22892 10222 299 0,'0'9'71'16,"-7"0"12"-16,2 3-65 0,0-3 8 15,1-2-17-15,0-2-1 0,-2-5-8 16,3 5 0-16,-1-2 0 0,-3-3 0 15,2 5-8-15,3-5-1 0,2 4 1 16,-5 2 0-16,1 0 8 0,0 0 8 16,4 4 0-16,-5 2 9 0,5-1 16 15,0 2 7-15,0-3 6 0,0-5-3 0,3-5 4 16,-3 0 1-16,9 0-4 0,-4-5-7 16,-1-5-1-16,1-6-6 0,4 0-13 15,-5-1 4-15,2-5-10 0,3 0-6 16,-1 1-1-16,2-5 6 0,0 1 3 15,-1-2-1-15,6 3-8 0,-1-3 6 16,-2 2 5-16,6 2-6 0,-1 11-4 0,-2-1 5 16,-8 9-1-16,6 4-9 0,-13 0 5 15,7 6 0-15,-1 5-5 0,-2 7 0 16,-4-5 4-16,5 6-8 0,-5 0 8 16,0-7-4-16,0-1-4 0,0-3 8 15,0-3-8-15,0-1 4 0,0 0 4 16,0-4-4-16,3 0 0 0,-1-4 0 0,-2-3 0 15,7-3 0-15,-2-4 0 0,3-5 0 16,3-3-4-16,2-1 8 0,3-2-4 16,-4-7 0-16,6 6 9 0,-3 6 6 15,0 7-6-15,-2 9 9 0,1 4 0 16,-1 11-1-16,-1 8 5 0,-3 9-10 16,-1 6 0-16,1 8-4 0,-3-5-8 15,6 2 5-15,-4-1-1 0,4-1-4 0,-5-8-4 16,1-6-1-16,-8-5-3 0,0-2-11 15,0-10-3-15,0-2-14 0,0-4-14 16,0 0-7-16,-6-5-11 0,6-4-5 16,0-6-12-16,0-4-98 0,0-4-90 15</inkml:trace>
  <inkml:trace contextRef="#ctx0" brushRef="#br0" timeOffset="703606.9337">23378 10106 192 0,'8'16'26'0,"5"3"-14"16,-4 4 1-16,7-4 1 0,-1 2 7 15,2 2 11-15,-2-6-11 0,5 1 18 16,-6-2-3-16,5-3-8 0,-2-4 9 16,-1 1-11-16,-2-2-9 0,-3-8 8 15,-6 0-17-15,-1 0 0 0,-4 0 9 16,0-2-17-16,0-5 0 0,0 0 15 0,0 2-2 16,0 1 13-16,-3-2 2 0,3 6 1 15,-4 0 5-15,4 0 8 0,-5 4-11 16,5 1-6-16,0-1 7 0,0 6-16 15,5 4 9-15,-5-1-7 0,0 1-13 16,0-1 2-16,3-8-7 0,-3-5-12 16,0 0-11-16,0-2-13 0,3-11-14 0,-1-6-105 15,-2-10-117-15</inkml:trace>
  <inkml:trace contextRef="#ctx0" brushRef="#br0" timeOffset="703766.9725">23557 9839 370 0,'9'-7'119'0,"-2"3"34"16,5-1-78-16,-6 3-16 0,3 2-20 0,0 0-7 15,1 0-22-15,1 0 1 0,0 0-16 16,0-6-11-16,-2 2-22 0,-1-6-33 16,3-6-88-16,-1 0-79 0</inkml:trace>
  <inkml:trace contextRef="#ctx0" brushRef="#br0" timeOffset="703911.7746">23767 9884 445 0,'9'90'155'0,"-2"1"11"0,3 6-117 16,3 9-12-16,1-10-6 0,6 1-14 16,-7-9-23-16,4-8-5 0,-8-18-20 15,1-19-123-15,-10-22-129 0</inkml:trace>
  <inkml:trace contextRef="#ctx0" brushRef="#br0" timeOffset="709544.4259">1599 9737 230 0,'0'0'48'0,"4"1"5"0,-4-4-14 15,6 3 6-15,0-5-7 0,1 5 6 16,-2 0-2-16,-1-3-2 0,-1 3-2 16,5 0-7-16,-5 0-10 0,0 0 8 15,7 5-10-15,-1 0 2 0,1 2 0 16,0-2-4-16,3 2 4 0,-6-4-3 16,3 6-4-16,-5-3 4 0,3 0-2 15,-1-1 4-15,-4 2-9 0,-3-3 1 0,0 2-7 16,0-1 2-16,0-1-2 0,-9 1-5 15,-1 2 0-15,5 0 0 0,-5 2 0 16,4 1 0-16,1 1 0 0,-4-6-5 16,4 3-7-16,0-3 6 0,-1-2-6 15,3-3-1-15,3 5 1 0,0-2 6 16,4-3-4-16,-4 3 3 0,7 1 2 16,-3-1-1-16,0 5 12 0,-4-3-1 0,11 4 7 15,-6 1 4-15,4 4 10 0,-1 4-2 16,1 1 3-16,-3 0 0 0,-6 2 0 15,0-3-6-15,0-2 3 0,-4-3-4 16,-4-1-1-16,2-5-6 0,-5 2-8 0,1 0 5 16,1 1-6-16,1 0-4 15,-2-1 5-15,5-3-10 0,-3-2 5 16,1-4-4-16,1 0-6 0,-4-6-8 16,5-1-1-16,1-5-10 0,0-1-1 0,6 2-19 15,-2-2-1-15,0 4-4 0,5-1-15 16,3 2-106-16,3-1-72 0</inkml:trace>
  <inkml:trace contextRef="#ctx0" brushRef="#br0" timeOffset="709956.9198">2019 9788 310 0,'3'0'96'15,"0"0"45"-15,-3-5-12 0,6 5-46 16,-2 0-13-16,0 0-16 0,-4 5-8 16,3-1-3-16,-3-2 0 0,9 2-18 15,-5 0 4-15,-4 1-11 0,4-1 0 16,-4-1-3-16,0 2-1 0,0-3-6 0,3 2 1 15,-7 1-4-15,4-1-1 0,3 4 5 16,2 4-9-16,0 1 0 0,-1 0 4 16,-4 3-4-16,1 0 0 0,2-2 5 15,-3 5-5-15,7-1 4 0,-3 1 1 16,-4 0-1-16,0-2 0 0,4-4 1 16,-4-2-5-16,-4-3 0 0,-6-4 3 15,2 2-6-15,-8-2 3 0,-1 1-5 16,1-2-3-16,9-3-6 0,-6 4-12 0,6-6-1 15,-3 2-15-15,3-4-16 0,-3-2-6 16,10-1 101-16,-5-2-208 0,9-6-162 16</inkml:trace>
  <inkml:trace contextRef="#ctx0" brushRef="#br0" timeOffset="710177.3898">2073 9780 361 0,'6'-5'120'0,"8"-1"25"0,2 0-67 16,-2-2-11-16,1 0-23 0,0 5-2 16,0-3-11-16,-1 3-1 0,-4-2-13 15,4 5-12-15,-3 0-5 0,1-4-22 16,-3 4-21-16,-3 6-115 0,-2-2-135 15</inkml:trace>
  <inkml:trace contextRef="#ctx0" brushRef="#br0" timeOffset="710975.0811">2688 9966 388 0,'3'8'126'0,"1"-8"29"0,2 0-86 15,3 0-10-15,4 0-21 0,2 0 2 16,-1-8-4-16,5 1-7 0,0-4-7 0,0-5-8 16,-1-1-4-16,-2-1-3 0,-2-1-1 15,-6 3 0-15,-1 3-6 0,-7-2 0 16,5 2 0-16,-5-3 0 0,0 2-12 15,0 1-5-15,0-1 3 0,0 4-13 16,-6 5 3-16,-3 5 1 0,-4 5-8 16,-2 0 21-16,-4 9-8 0,-2-4 11 15,-1 4 7-15,4-2 0 0,2 3 0 16,3-1 7-16,2 1 4 0,3 3 6 0,3 1 9 16,5-7-3-16,0 8 6 0,5 3-2 15,0-3-8-15,2-3 11 0,3-3-21 16,2 2 6-16,0-4-10 0,6 1-1 15,5-3-4-15,2-3-4 0,-4-1-6 16,-2-2-9-16,-5-4-16 0,-7 5-1 16,0-5-16-16,1 0-27 0,-4 0-88 15,-1-6-105-15</inkml:trace>
  <inkml:trace contextRef="#ctx0" brushRef="#br0" timeOffset="711195.0088">3034 9783 388 0,'0'12'126'15,"-3"0"29"-15,3-2-65 0,5-3-34 16,-5-3-14-16,0 9-5 0,9 1-2 16,-3 5-2-16,3 3-14 0,0 2 11 15,6-1-21-15,-4 0 1 0,1-3 0 16,-3-5-15-16,1-2-10 0,-7-4-6 0,2-5-22 15,1-4-13-15,-2 4-121 0,-1-4-131 16</inkml:trace>
  <inkml:trace contextRef="#ctx0" brushRef="#br0" timeOffset="711412.9315">3185 9802 341 0,'-9'5'104'16,"-6"1"30"-16,2 2-51 0,3 3-41 15,-5-11-8-15,4 11-13 0,-5 1-4 16,1 3-3-16,-1-4-7 0,-2 5 0 16,1 0-7-16,9-2-7 0,-1 2-14 15,6-4-11-15,3 1-119 0,0 0-81 16</inkml:trace>
  <inkml:trace contextRef="#ctx0" brushRef="#br0" timeOffset="711830.949">3407 9821 379 0,'0'-10'118'0,"0"1"27"16,-3 1-89-16,3 5-10 0,-5 3 0 0,-1 0-14 15,1 0-2-15,-1 5 1 0,-9 1-8 16,-5 3-6-16,0-3-5 0,-4 5-2 16,-3-1-4-16,5 1-6 0,3 4 5 15,4-2-5-15,10 0 0 0,0-1 0 16,5-1 6-16,0-4-6 0,16-2-6 15,0-5 6-15,9-5 0 0,4-2-5 16,1-7 5-16,-9 2 0 0,2-4-6 16,-5 2 6-16,-7 2 6 0,-2 5-12 15,3 1 6-15,-5 4 6 0,2 2-12 16,-4 0 12-16,1 0-6 0,-6 0-6 0,0 0 12 16,0 2-6-16,-3-2 0 0,3 3 0 15,-4 5 5-15,1 0-10 0,3 1 10 16,0 2-10-16,-4 1 5 0,4 4 5 15,-5 0-16-15,9-4-11 0,-4 0-7 0,0-8-25 16,5 8-103-16,-1-4-129 0</inkml:trace>
  <inkml:trace contextRef="#ctx0" brushRef="#br0" timeOffset="760082.7095">3816 9422 353 0,'5'7'110'16,"0"2"53"-16,1 5-30 0,-6 9-52 15,0 5 2-15,0 5-7 0,0 6 3 0,-11 2-6 16,4 5 3-16,-4 2-6 0,1-4-11 16,-4-5-13-16,2-2-12 0,1-6-6 15,-5-9-11-15,2-3-7 0,3 1-10 16,0-2-3-16,-1-5-4 0,6-3 4 16,3-7-8-16,3-3-2 0,0 0 1 15,3-8-3-15,5-5 4 0,3-5-3 16,3 0 4-16,3-1-1 0,-1 0 1 15,6 5-5-15,-2-1 4 0,1 5 3 0,-3 3-2 16,-6 7 7-16,-2 0-2 16,-2 5 5-16,-4 0 5 0,-1 5 2 0,-1 2 3 15,-2-5 2-15,4 0-5 0,-4 3 4 16,0-1-1-16,-4 0-7 0,4 0 1 16,-11 4-4-16,-4 1 0 0,-4 0-4 15,-7 0 1-15,-4 1-10 0,-3 0-2 0,2-2-7 16,7 2-8-16,3-5-11 0,4-1 0 15,5-9-18-15,7 0-14 0,1 0 1 16,4-8-20-16,0-3-93 0,4-2-138 16</inkml:trace>
  <inkml:trace contextRef="#ctx0" brushRef="#br0" timeOffset="760464.6861">3964 9788 481 0,'-3'19'181'0,"-4"-5"-8"0,7 0-102 16,0 0-10-16,0 1-13 0,5-3-14 15,1-1 4-15,2-4-10 0,2-7-14 16,-4 0-5-16,8 0-5 0,1 2-4 15,0-11 0-15,6 2-4 0,0-3 0 16,-2-2-1-16,-2-2 0 0,-7 2-4 16,3 1 5-16,-6 1-2 0,-1 1 2 15,-2 3 4-15,-4 6 0 0,0 0 4 0,0 0 11 16,-2 11 3-16,-2 3 4 0,-5 0 13 16,-2 8-3-16,-1-1 1 0,-1 8-1 15,1 3-5-15,0 3-9 0,-2-3-2 16,3-7-9-16,0-2-11 0,-1-5-7 15,4-4-10-15,8-3-14 0,0-2-14 16,2-5-18-16,12-4-23 0,-5 0 76 0,6-8-187 16,0 1-153-16</inkml:trace>
  <inkml:trace contextRef="#ctx0" brushRef="#br0" timeOffset="760671.717">4343 9604 555 0,'-5'22'216'0,"-9"2"-20"16,0 2-62-16,3 5-53 0,-9 2-27 15,3-4-17-15,1 4-5 0,-1-2-13 16,1-1-2-16,8-3-17 0,1 0-14 16,7-4-8-16,0-8-23 0,0-7-20 15,-5-8-19-15,12 0-16 0,-2-9-107 16,-2-1-152-16</inkml:trace>
  <inkml:trace contextRef="#ctx0" brushRef="#br0" timeOffset="760831.3635">4283 9802 361 0,'10'-4'136'0,"4"0"36"0,0-7-26 16,3 2-86-16,0-1-24 0,-7-2-7 0,1 5-7 15,-4-1-12-15,1 4-10 16,-1 4-21-16,1-4-12 0,0 4-28 0,-2 0-98 15,-2 0-133-15</inkml:trace>
  <inkml:trace contextRef="#ctx0" brushRef="#br0" timeOffset="761093.8009">4505 9763 445 0,'6'-8'142'0,"2"2"15"0,0-1-111 16,2-3-7-16,-10 2-16 0,0-2-7 16,0 1 4-16,0 0-8 0,-9 4-12 15,-5 5-6-15,1 0 0 0,-4 0-7 16,-1 10 1-16,0 3 1 0,4 0 6 0,4 5 5 16,3 1 5-16,4-1 18 0,3 1 8 15,3 1 3-15,0-6-2 0,10 2 11 16,2-4-9-16,5-1-5 0,-1-4-6 15,3-1-13-15,0-3-16 0,-1-3-16 16,-2 0-17-16,-2-3-12 0,-1-1-19 16,-2-1-109-16,2 0-141 0</inkml:trace>
  <inkml:trace contextRef="#ctx0" brushRef="#br0" timeOffset="761399.119">4955 9643 361 0,'-15'-2'110'0,"1"6"27"16,-4 1-83-16,-2-1-12 0,2 4-23 15,4-2 2-15,-4 2-6 0,3-2-8 16,0 0-2-16,0-3-5 0,4 1 0 16,4-4 19-16,7 2 0 0,0 2 7 15,0 2 14-15,6 1 8 0,4-1 1 16,6 3 9-16,2 2-5 0,1-2-2 15,0 5-7-15,2-3-7 0,-1 0 0 0,2 1-7 16,3 2-3-16,-2-6-9 16,-10 3 0-16,-5 0-7 0,-8-3 1 0,-5 6-2 15,-12-1-10-15,-7 5-4 0,-3 6-5 16,2 2-7-16,1-4-14 0,-2 3-12 16,1-13-20-16,-9-5-24 0,-4-7-120 15,-5 0-178-15</inkml:trace>
  <inkml:trace contextRef="#ctx0" brushRef="#br0" timeOffset="762312.7875">1158 10362 321 0,'0'0'76'15,"4"0"41"-15,3 0-59 0,0 0-13 0,-2 0 0 16,8 0-9-16,-4 0-11 0,4 0 3 16,0 2-20-16,4-7 4 0,-5 5 0 15,11 0-5-15,-1-5 7 0,0 5-3 16,-1 0 3-16,5 1 9 0,3-2-7 16,6 1 4-16,6 0 3 0,14 2 6 15,1-2-2-15,3 0-1 0,9 2 1 0,-1 4 2 16,4-3 0-16,4-3-2 0,5 5-3 15,-7-5-2-15,-4 5 5 0,2-5-10 16,-10 5 7-16,4-5-3 0,4 5-1 16,5-5 5-16,0 10-5 0,8-4-6 15,6 4 4-15,17-2-2 0,7-2-9 16,16-4 4-16,5-7-4 0,7-3-7 16,9-4 0-16,-1-9 0 0,-8-2-7 15,-3-1 7-15,-15-3-11 0,-15 3 4 16,-14 2-9-16,-21 3-12 0,-16 6-15 0,-4 12-23 15,-10 1-148-15,2 1-172 0</inkml:trace>
  <inkml:trace contextRef="#ctx0" brushRef="#br0" timeOffset="763922.0821">1981 10850 463 0,'0'0'179'0,"0"0"-6"0,0 0-82 15,0 0-25-15,0 0-13 0,-4 0-14 16,4 0 2-16,0 4-4 0,0 5-1 16,-6 5-7-16,1 3-9 0,-1 5 1 15,-4 2-9-15,2 3 1 0,-4 0-9 16,12-1 4-16,-3-3-8 0,3-4 0 16,0-1-8-16,6-1-3 0,-1-3-15 15,-5-4-11-15,0-3-24 0,0-7-8 0,5 0-18 16,-5 0-102-16,0-7-163 0</inkml:trace>
  <inkml:trace contextRef="#ctx0" brushRef="#br0" timeOffset="764275.3065">2137 10789 481 0,'0'0'173'0,"-4"0"-5"16,4 0-96-16,0-3-21 0,0 3-3 15,0-3-6-15,10-2-8 0,-3 5-7 16,8-4-3-16,-4-1-6 0,12 1-5 16,-3 4 5-16,1-6-9 0,-1 3 0 15,7 4-1-15,-7-1 0 0,-2 0 0 16,0 0 4-16,-1 0-3 0,-8 0 3 15,-2 8-4-15,-3-5 0 0,-4 4-2 0,0 2 1 16,0 1-7-16,-6 3 0 0,-12 2 4 16,0 4-4-16,-2 3 0 0,0 3-4 15,0-1-3-15,5 4-7 0,-3-1-2 16,2-3-17-16,0-1-14 0,5-7-13 16,1-3-11-16,10-4 157 0,0-6-268 15,0-3-168-15</inkml:trace>
  <inkml:trace contextRef="#ctx0" brushRef="#br0" timeOffset="764861.8179">2600 11036 353 0,'-2'12'100'0,"-1"-5"40"0,-1-3-79 15,4-4-4-15,0 0-17 0,0 0-15 0,0-4 3 16,4-1-3-16,2-2-14 0,4-4 6 15,0-3 9-15,4 0-15 0,-3-5 6 16,0 0-5-16,3-2 0 0,-1-3-2 16,2 1-4-16,0 3-6 0,0 0 5 15,1 2-5-15,-9 7 0 0,2-1 0 16,-3 6 6-16,-2 3-6 0,-4 3 0 16,0 3 5-16,0 3-5 0,0 1 5 0,0 3-5 15,-3-1 0-15,0 2 4 0,-1 3 1 16,0-4-5-16,0-2 5 0,4 1 2 15,0-9-7-15,0 0 0 0,7 0 0 16,-2 0 0-16,0-4 0 0,7-2-7 16,-2-2 7-16,7-1 0 0,0-3 0 15,0-1 0-15,-3 4 7 0,-4 1-7 16,-4 8 0-16,1 0 6 0,0 0 6 0,2 5-3 16,-4 3 15-16,4 2 10 0,-1 4-7 15,3 5 10-15,-5 1 3 0,0 3-15 16,-1 0 4-16,-5-1-13 0,0 0-8 15,0 0 5-15,-4-1-9 0,4-6-8 16,0-3 4-16,0-5-17 0,0-3-3 0,0-4-13 16,0 0-23-16,5-4-8 0,-5-1-4 15,5-7-125-15,1 3-166 0</inkml:trace>
  <inkml:trace contextRef="#ctx0" brushRef="#br0" timeOffset="765805.79">5371 9954 453 0,'13'0'164'16,"-6"0"9"-16,5 5-95 0,2-1-17 16,1-1-18-16,4 4-10 0,7 1-18 15,-4-2-10-15,3 3-15 0,1-9-29 16,-4 7-2-16,-1-7 189 0,-2 1-308 15,-4-7-176-15</inkml:trace>
  <inkml:trace contextRef="#ctx0" brushRef="#br0" timeOffset="766037.5383">5434 10183 547 0,'23'5'191'0,"-1"-5"-11"15,-3 5-105-15,1 1-14 0,1-6-14 16,-1 5-14-16,1 1-7 0,0-2-4 16,-3-1-17-16,-6 2-10 0,-3-5-26 0,-1 7-15 15,1-6-19-15,3-1-123 0,5 0-175 16</inkml:trace>
  <inkml:trace contextRef="#ctx0" brushRef="#br0" timeOffset="766458.3394">6184 9785 463 0,'15'-7'145'0,"6"3"13"0,4-2-120 15,-2 2-13-15,2 5-2 0,0-1 0 16,-6 3 2-16,-4-3-2 0,-8 5-6 15,-5 2-1-15,-2 4 0 0,0 2-12 16,0 4 6-16,-4 3-10 0,-1 4 0 16,-5 4-10-16,-3 0 1 0,0 7-2 0,1 2 0 15,-2-6 1-15,8 3-2 0,1-6 12 16,5-8 0-16,0-6 6 16,0-2 5-16,4-6 5 0,2-3 0 0,6 1 5 15,0-1 1-15,1-3-2 0,1 5-6 16,-3-5 1-16,-1 3-10 0,1-3-1 15,0 6-8-15,5-6-6 0,0-4-19 0,-1 1-25 16,0 3 54-16,0-7-167 0,-2-2-161 16</inkml:trace>
  <inkml:trace contextRef="#ctx0" brushRef="#br0" timeOffset="766857.0981">6783 9821 370 0,'4'4'127'0,"-1"1"30"0,-3 0-52 0,5 2-55 16,-2 3-7-16,-3 2-1 0,5 1-1 15,0 9-4-15,7 14 2 0,-2 7-6 16,4 1-4-16,-5 4-1 0,3-3-9 15,-8-12-5-15,-1-8-6 0,1-5-3 16,-4-5-14-16,0-10-18 0,5-5-11 16,-5 0-15-16,0-3-11 0,0-10-17 15,-5-3-103-15,5-1-119 0</inkml:trace>
  <inkml:trace contextRef="#ctx0" brushRef="#br0" timeOffset="767086.5005">6670 9786 415 0,'5'-3'148'0,"-1"3"27"0,0-5-91 16,7 5-18-16,-5 0-9 0,7 0-9 15,-1 0-6-15,2 4-8 0,1-1-7 16,6-3-12-16,-1 0-6 0,-2 1-14 15,2-1-9-15,1-3-14 0,-1-2-20 16,3 1-10-16,7-1 106 0,1 2-228 16,4 3-158-16</inkml:trace>
  <inkml:trace contextRef="#ctx0" brushRef="#br0" timeOffset="767631.0308">7169 10044 406 0,'0'23'133'0,"0"-2"19"0,0-4-105 15,0-7-9-15,-6-5-5 0,-2 0-7 16,-2-5-9-16,3 0-1 0,-4-5-1 16,0-1-10-16,2-3 1 0,-6-8-6 15,5-4 0-15,2-4 6 0,4-4-6 0,4-2 0 16,0 2 6-16,5-3-6 0,3 5 0 15,0 0 0-15,3-5 0 0,-1 8 5 16,5-1-5-16,-4 3 7 0,0 0-7 16,2 6 5-16,-6 1 1 0,0 5 5 15,1 0 5-15,2 6-5 0,-1-1-2 16,2 5 8-16,2 0-5 0,-1 5-6 16,0 3-2-16,-4 0 1 0,1 5-5 0,-5 0 0 15,-4-2 0-15,0 3 0 0,0-3 5 16,0-1-10-16,0-2 5 0,0 2 0 15,-4-1 0-15,4-4-5 0,0 4 5 16,0 0 0-16,4-4 0 0,0-2 0 16,0-3 0-16,5 0-4 0,-2 0 4 15,5-3 0-15,-1 3-6 0,3-6 6 16,-5 6 0-16,2 1-6 0,-5 6 12 16,0-1-12-16,-2 0 6 0,-4 7 0 0,4-2-6 15,-4 2 6-15,0 7 0 0,3 0 0 16,-3 3 0-16,0 1 6 0,0 1-6 15,0-1 0-15,0 0 6 0,-7-2-6 16,-5-3 0-16,-1-3 6 0,-5-7-6 16,-6-1 0-16,1-4 4 0,-1-1-8 15,-4-3 4-15,3 0-25 0,3-6 1 0,-2 6-15 16,2-7-49-16,3 0-78 0,-1 1-124 16</inkml:trace>
  <inkml:trace contextRef="#ctx0" brushRef="#br0" timeOffset="768515.2708">8250 9968 299 0,'0'0'71'15,"0"0"22"-15,0 0-25 0,0-3-27 16,0 3-20-16,-3 0 3 0,3-7 1 16,-6 3-13-16,6 0 10 0,-7 0 6 0,3 1-1 15,-7-2 1-15,5 1-4 0,-2-1 2 16,-2 1 0-16,0-3-4 0,2 5 4 15,1 2-9-15,-4 0-11 0,3 0 6 16,-3-1-7-16,2 11-5 0,-2-4 0 16,3 2 0-16,1 3 0 0,3-2 0 0,4 6 6 15,0-2-6-15,0 6 0 16,5-2 0-16,3 0 6 0,0-10-6 0,5-3 0 16,-5-4-6-16,5 2 0 0,-1-11 1 15,-2-3-2-15,1-3-10 0,0-1 11 16,1-3-7-16,-5 0 1 0,3 2 6 15,-2 5 6-15,-4-1 6 0,0 8 6 16,0 1 1-16,-4 4-1 0,2 8 11 16,2 2-6-16,-4 0-1 0,6 4 0 15,-3 6-12-15,3-12 6 0,-1 4-3 0,1 0-19 16,0-5-7-16,1-7-20 0,0 0 156 16,1-5-274-16,1-10-171 0</inkml:trace>
  <inkml:trace contextRef="#ctx0" brushRef="#br0" timeOffset="768991.2008">8643 9778 353 0,'0'0'92'15,"0"0"26"-15,0-4-81 0,-2 2 5 16,-4-5-15-16,0 5 8 0,-3-2-16 0,-3 4 9 16,-7 0-3-16,-2 0-4 0,-1 5-3 15,-7 3-11-15,-2-2 6 0,5 8-8 16,5 1 2-16,2-1-7 0,9 7 5 16,3 1-5-16,7 1 0 0,0-2 0 15,0 3 5-15,7-6-5 0,2 2 0 16,8-8 0-16,2-12 0 0,2 0 0 15,1-8-5-15,2-7-7 0,0-9 7 0,-1-2-8 16,-2-2-5-16,0-1 11 0,-4-2-7 16,-2 4 2-16,-3-3 7 0,-2 2-2 15,-4 2 7-15,-2 4 0 0,-4-2 0 16,0 1-8-16,0 4 8 0,-7 2 0 16,2 4 0-16,0 1 0 0,-1 4 0 15,6 8 0-15,0 0 8 0,-5 4-1 16,2 4 3-16,3 6 4 0,0 9-7 0,0 1 5 15,0 2-6-15,0 2 1 0,0 3 0 16,5 3-7-16,-6 3 6 0,1-4-6 16,7 1 0-16,-1-9-6 0,-3-6-14 15,2-5-6-15,4-6-6 0,-3-8-126 16,2 0-82-16</inkml:trace>
  <inkml:trace contextRef="#ctx0" brushRef="#br0" timeOffset="769338.9125">8900 9682 353 0,'0'-4'100'0,"-8"4"40"0,1 0-85 15,-5 4-12-15,0 5-11 0,0 3-4 16,-1 4-13-16,0 0-5 0,1-2-3 15,0 5 0-15,4 1 0 0,-4-3-7 0,8-1 0 16,4-2 0-16,0-4 0 0,0-4 0 16,0-3 7-16,0 1-7 0,6-4 0 15,0 0 0-15,2 0-7 0,2 0 7 16,0-7-7-16,3 0-7 0,-4-4 4 16,2-1-5-16,-4-7-5 0,3 5 0 15,-5 0 0-15,4 4-9 0,-5 2 0 16,-1 2-4-16,1 6 5 0,-4-4-22 15,3 4 9-15,-3 0-6 0,0 0 10 0,0 0 1 16,0 3-4-16,0-3-13 0,0 0-8 16</inkml:trace>
  <inkml:trace contextRef="#ctx0" brushRef="#br0" timeOffset="769622.9506">8907 9740 243 0,'4'0'46'15,"1"0"26"-15,1 5 20 0,-2-5-23 16,4 4 2-16,0 3-2 0,3 2-20 0,2 0-1 15,1-3-10-15,3 6-6 0,-3-12-9 16,2 3 0-16,-4-3-4 0,5 0-7 16,0 0-7-16,1-2 7 0,-4-3-6 15,3 0-6-15,-2 0 6 0,-1-1-1 16,-1-1-5-16,-4-1 5 0,3-2-5 16,-7 3 6-16,1 0 5 0,-6 3-6 15,0 4 0-15,0 3 4 0,-5 9 9 16,-1 9-6-16,-2 8-3 0,0 7 1 15,0 5 0-15,-2 10 4 0,2 1-4 0,4 5-5 16,0-2-1-16,4-2 1 0,-1-8-5 16,1-2 0-16,5-7-14 0,-2-3-6 15,-3-10-9-15,0-7-19 0,0-7 4 16,5-9-135-16,-5-6-141 0</inkml:trace>
  <inkml:trace contextRef="#ctx0" brushRef="#br0" timeOffset="772601.7224">9644 9835 415 0,'0'0'157'0,"3"0"22"16,-3 7-83-16,5-4-14 0,-3 3-6 16,1 0-22-16,3 2-8 0,1 3-13 15,4-3-6-15,3 4-10 0,6-1-8 0,4-1-5 16,1-1-4-16,-3-3-4 0,4-6-5 15,-7 0-13-15,-2 0-4 0,-1 0-21 16,-4 0-5-16,-8-2-16 0,-4 2-5 16,0 0 67-16,0 5-171 0,0-1-119 15</inkml:trace>
  <inkml:trace contextRef="#ctx0" brushRef="#br0" timeOffset="772907.7015">9806 9838 299 0,'0'0'80'16,"0"-5"30"-16,-5 5-27 0,-1 0-22 0,-1 2-18 16,-9-2-2-16,2 7-7 15,-4-1-9-15,-2 3-4 0,2 2-9 0,9 1 1 16,0 1-6-16,9 2-7 0,0 1-7 16,0-5-6-16,12 0-6 0,-1-2-12 15,6-5-128-15,5-4-80 0</inkml:trace>
  <inkml:trace contextRef="#ctx0" brushRef="#br0" timeOffset="773432.7264">10448 9615 370 0,'0'0'111'16,"0"0"25"-16,-7 0-84 0,-1 4-17 16,-3-1-8-16,-2 0-14 0,-8 3 2 0,3-6-3 15,-1 1-7-15,5 3 2 16,-2 1-7-16,4-2 0 0,-1-3 0 0,-1 6 0 15,0-6 0-15,3 3-7 0,6 1 7 16,-1-2 7-16,6 6-7 0,7-2 14 16,3 3-2-16,1 5 1 0,0 0 5 15,3 3-1-15,-4-2 9 0,1 0-3 16,0-3-6-16,2-1-5 0,-3 0 9 16,3 0-10-16,-1 1-6 0,-5 4-1 15,-1 2 1-15,-6-3-5 0,0 0 5 0,-4-3-5 16,-3 1-5-16,-6 0 5 0,3-3 0 15,-1-2-5-15,2-2 5 0,0-6-4 16,2 0-6-16,-4-5-7 0,2-4 1 16,3 0-7-16,-2-4 0 0,4-1-8 15,0 1 1-15,4-2 5 0,5 2 4 16,-2-1 4-16,-3 0 9 0,11 4-5 0,-3-3 6 16,-5 8 7-16,3-3 0 0,-2 3 0 15,2 0 0-15,0 2-8 0,4-3-4 16,0 4-8-16,4-3-84 0,3 3-30 15,-3-1-30-15</inkml:trace>
  <inkml:trace contextRef="#ctx0" brushRef="#br0" timeOffset="773681.3545">10852 9750 388 0,'22'6'118'0,"-4"-1"18"0,-1-5-109 15,0 0-13-15,-2 3-6 0,-1-3-8 16,-3-3-22-16,0 3-108 0,-6 0 6 15,-5-4-13-15</inkml:trace>
  <inkml:trace contextRef="#ctx0" brushRef="#br0" timeOffset="773859.6289">10774 9915 445 0,'34'3'142'0,"-3"-1"9"0,9-2-113 16,3 0-10-16,-3 1-23 0,-17 4-5 16,-2-5-19-16,-9 3-5 0,-7-3-125 15,-5-4-98-15</inkml:trace>
  <inkml:trace contextRef="#ctx0" brushRef="#br0" timeOffset="775960.448">11534 9534 299 0,'0'0'80'0,"0"-5"38"16,0 5-22-16,0 0-20 0,-5 5-14 15,0 4-3-15,0 4-2 0,-3 7-4 16,2 6-8-16,-3 3-9 0,-1 4-2 16,1 0-9-16,-4 5-6 0,-5 1-9 15,-1 3-1-15,3-5-4 0,-5-4-1 16,4-2-8-16,10-4-1 0,0 1-9 0,7-7-6 15,0 0-13-15,0-10-11 0,7-5-12 16,1-6-8-16,2-6-107 0,6 2-117 16</inkml:trace>
  <inkml:trace contextRef="#ctx0" brushRef="#br0" timeOffset="776365.9422">11766 9631 341 0,'-8'10'104'0,"-2"3"14"0,-5 1-64 16,-2 0-9-16,-1 5-16 0,0 2-3 16,-3 3-5-16,8 4-8 0,0 3 2 0,9-3-10 15,4-1 0-15,3-1 9 0,4-5-7 16,6-6 5-16,0-2-6 0,1-4 1 15,-1-9 0-15,2 0-7 0,2 0 0 16,0-9-20-16,-4-2 8 0,-1 0-14 16,-4-1-1-16,-3 3-6 0,3 0-2 15,-8 4 7-15,0 1-3 0,0 4 1 16,0 0 6-16,-2 0 8 0,2 0 0 16,0 0 7-16,-5 0 1 0,5 0 16 0,-6 0 1 15,0 0 7-15,2 0 0 0,-4-6 0 16,-1 6-2-16,-1 0 10 0,-3 0-8 15,-4 5-1-15,2 3-1 0,-3 3-14 16,0 1 14-16,3 2-14 0,4 0 0 16,-1-2 7-16,4-3-14 0,8 1 0 15,0 2-8-15,0-5-13 0,11 4-101 16,3-11-47-16</inkml:trace>
  <inkml:trace contextRef="#ctx0" brushRef="#br0" timeOffset="776709.9446">12306 9517 310 0,'0'0'105'15,"3"9"35"-15,-3-1 16 0,-5 11-84 16,-2 2-20-16,-1 11-4 0,-4 0-13 16,1-2-8-16,2-1 0 0,-1-2-13 15,-2-5 11-15,6 4-11 0,-4-2 1 16,4 1-1-16,6-5-4 0,-4-3-5 0,0-5-5 15,4-4-10-15,-5-5-14 0,5-3-6 16,0 0-24-16,-3 0-114 16,3 0-162-16</inkml:trace>
  <inkml:trace contextRef="#ctx0" brushRef="#br0" timeOffset="776984.386">12110 9490 353 0,'5'-2'118'0,"0"2"44"16,0-8-64-16,-5 3-32 0,8 0-11 15,0-3-1-15,3 6-9 0,8-7-3 0,0 7-10 16,-2 2-3-16,5 0-5 0,2 0-6 15,-7 6-9-15,4 0 1 0,2 4-10 16,-3-3-10-16,0 1-12 0,-4-4-12 16,2 2-10-16,-2-6-21 0,-2 1-35 15,-4 2-78-15,-1 0-114 0</inkml:trace>
  <inkml:trace contextRef="#ctx0" brushRef="#br0" timeOffset="777383.3126">12622 9584 434 0,'0'30'153'16,"-3"1"4"-16,-1 5-104 0,-5-3-21 15,-2-2-9-15,1 6-7 0,0-3-9 16,-5-5 1-16,9 0-3 0,0-6-5 15,1-4 0-15,5-8 0 0,0-2 6 16,4-5-12-16,2-4 12 0,-3 0-12 0,6-6 6 16,-1-4 0-16,0-6-5 0,4 2-3 15,3-2 1-15,-1-2 2 0,1 1-1 16,-3-1 6-16,1 4 0 0,-5-1 0 16,2 5 0-16,-2 4 0 0,1 2 0 15,1 4 0-15,1 0 0 0,-1 7 0 16,2 1 0-16,-1-1 0 0,-3 6 6 15,1-1-1-15,-5 3-5 0,-4-1 0 0,0 2 15 16,-4 3-15-16,-6-3 5 0,-1-2-5 16,-4 3 0-16,-4-3 0 0,1-4 6 15,2-5-6-15,-2 4-6 0,3-3 6 16,0-2-20-16,-2-4-8 0,-6 0-114 16,3-6-150-16</inkml:trace>
  <inkml:trace contextRef="#ctx0" brushRef="#br0" timeOffset="779713.4678">11119 10158 257 0,'-6'4'64'0,"-1"-1"3"15,-1-3 8-15,3 6-16 0,-4-6-9 16,0 3-5-16,2-3 0 0,1 0-3 0,1 0-2 15,5 0-1-15,0 0 0 0,0 0-4 16,3-3 2-16,6 3 4 0,2-5-4 16,9 3-4-16,2-2-3 0,11 0 8 15,10 1 0-15,6 3-7 0,14 0 9 16,6 0-7-16,15 0-4 0,5 2-3 16,10 5-7-16,5-4-7 0,19-3-4 15,-4 1-1-15,8 0-7 0,10 1-3 16,1-1-5-16,-16 0-5 0,-2 1-2 15,-12-2-10-15,-20 6-4 0,-4-1-12 0,-3 6-17 16,-13 6-12-16,-4 1-8 0,-9-4-108 16,-8 3-159-16</inkml:trace>
  <inkml:trace contextRef="#ctx0" brushRef="#br0" timeOffset="797254.3576">11149 10660 289 0,'0'0'72'16,"0"0"30"-16,0 0-34 0,3 0-6 16,-3 0-13-16,0 0-15 0,0 0 1 15,-3 0-8-15,-3 0-6 0,-4 3-9 16,-9-3 0-16,0 5-5 0,-2-3 0 15,-8 2 5-15,7 2-12 0,3 3 6 16,-1 0-6-16,-2-1 0 0,4 1 7 16,-4 1-7-16,3-4 0 0,3 1 0 0,5 5 0 15,4 0 7-15,7 1-1 0,0 3-1 16,7 3 7-16,6 1-1 0,6 0 1 16,1 0 1-16,0 2-7 0,-1-2 0 15,-2-1 0-15,-7 0-6 0,-2-2 5 0,-5-1-5 16,-3-2 7-16,0-1-7 15,-3-1 0-15,-3-2 0 0,-2 0 0 0,-3-3 0 16,1-4 0-16,-6-3 0 0,2 3 0 16,-5-3 0-16,-4 0 0 0,-4-6 0 15,4-3-7-15,3-1 2 0,3-9-7 16,5 2 6-16,6-3-14 0,6 3 4 16,0-9-1-16,0 7 4 0,9 1-5 15,5 2 4-15,5 0 7 0,2 7-5 0,-2 1 7 16,6 2-2-16,-2 0-1 0,1 3 8 15,-2-1 0-15,6 4 0 0,-7-2-7 16,1 2 7-16,4-7-6 0,4 1 6 16,-6-2-7-16,1 1-7 0,-5-2 1 15,-9 1-8-15,-4 3-8 0,-4 5-25 16,-3-4-15-16,0 4-56 0,0 0-3 16</inkml:trace>
  <inkml:trace contextRef="#ctx0" brushRef="#br0" timeOffset="797600.7636">11247 10665 299 0,'0'0'62'0,"-5"0"30"15,-2 0-39-15,-3 9 4 0,-3 5-20 0,2 0 5 16,0 5-8-16,0 1 1 0,0 4-8 16,3-3-6-16,-4 3-4 0,0 0-3 15,7 4-7-15,1-2 0 0,4 4-2 16,0-1 1-16,9-2-6 0,-1-6 7 15,3-5-7-15,4-5 7 0,6-4-7 16,0-1 0-16,9-1 0 0,-9-5 0 16,-2 0 0-16,-5-4 0 0,1-2 0 0,-7-7 0 15,3-2 0-15,-5 0 0 0,-6-2 0 16,0 2-7-16,0 0 0 0,-4 1 7 16,-3-1-6-16,-1 4 1 0,1 3-2 15,0 1 7-15,-1 4-7 0,-1 3 7 16,4 0-7-16,-7 0 7 0,5 0 0 15,-2 4 0-15,1 2-7 0,1 1 2 16,1 1 0-16,1 2-17 0,5-1 1 16,0 1-11-16,0-1 39 0,7 1-150 15,3-1-59-15</inkml:trace>
  <inkml:trace contextRef="#ctx0" brushRef="#br0" timeOffset="797919.2459">11692 10727 321 0,'-9'0'76'0,"-4"0"24"16,-3 0-66-16,-1 0-18 0,-2 0 9 16,-4 7-18-16,4-3 7 0,-3 3 1 15,1 3-6-15,5 4 7 0,0 4-1 16,-2 3-1-16,4 1-7 0,6 1 0 15,3-4 0-15,5 0 1 0,0-1-1 0,6 0-1 16,2-5 1-16,3-6-7 0,0-4 0 16,6-3 0-16,5 0 0 0,3-10-7 15,6-8 1-15,2 3-9 0,1-10 8 16,1 3 0-16,-9 5-8 0,-8 0 9 16,-6 1 0-16,-4 4-19 0,-8 1 1 15,0 1-14-15,0 1-3 0,0 3-49 16,0 1 7-16,0 1-15 0</inkml:trace>
  <inkml:trace contextRef="#ctx0" brushRef="#br0" timeOffset="798257.6856">11867 10672 278 0,'0'0'63'0,"0"6"2"0,-4-2-26 16,-2 6-3-16,0 1-11 0,-3 3-9 16,-7 0 1-16,2 3-9 0,0 1 8 15,-4 0 0-15,4-1-2 0,7 2 10 16,0-3 1-16,3 2-13 0,4-2 10 0,0-4 0 16,6 0-9-16,-1-4-7 0,2-5 8 15,4-3-14-15,3-5 7 0,0-4-7 16,3-3 6-16,-1 0-6 0,-5-2 0 15,-4 1 0-15,1 3 0 0,-4-3 0 16,1 2 0-16,-2-1 0 0,-3 2 0 16,5 1-6-16,-5 0-9 0,0 0 3 15,3 3-16-15,-3 0-1 0,0-3-17 0,0 2-7 16,0 7-31-16,0 0-17 0,0 0-12 16</inkml:trace>
  <inkml:trace contextRef="#ctx0" brushRef="#br0" timeOffset="798555.6425">12143 10623 278 0,'0'0'63'16,"0"0"11"-16,-2 0-36 0,-7 10 15 15,-1 3-20-15,-7 3 0 0,-7 6-12 16,-2 0 3-16,-4 1-8 0,0 3-7 15,3-2 3-15,7-2-4 0,3 3-1 16,6-3 0-16,7-8 0 0,4-4 1 0,0 4-1 16,9-9-1-16,1 2-6 0,9-7 7 15,6 0-7-15,6-4 0 0,-4-7 6 16,5-3-6-16,-10-1 0 0,-3-5 0 16,-5 2 0-16,3-1 0 0,-9-3 0 15,-1 2 0-15,-1-6-6 0,-6 6-7 16,0-1-16-16,0 2 2 0,0 6-109 15,0 3-49-15</inkml:trace>
  <inkml:trace contextRef="#ctx0" brushRef="#br0" timeOffset="799049.2708">12516 10769 299 0,'9'0'71'0,"-4"-4"22"0,-5 4-50 16,0 0-2-16,0 0-9 0,-5 0-3 16,-4 0 5-16,2 0-22 0,-5 3 3 15,-2-3 7-15,-3 0-9 0,-3 6-6 16,1-3-1-16,4-3 0 0,4 6 2 16,1-6-8-16,6 3 0 0,1 2 7 0,-1-2-7 15,4 6 0-15,0-1 0 0,0-2 0 16,0 3 0-16,4-1 6 0,1-2-6 15,5 3 7-15,3 1-7 0,7 3 8 16,2-2-8-16,3 4 7 0,-3-3-2 16,-8 0-5-16,-9-1 5 0,-5 4-5 0,0 0 0 15,-5-4 0-15,-6 3 7 0,1-1-7 16,-1-3 0-16,-1 1 0 0,0 0 0 16,1-4 0-16,-6-2 0 0,-2-7 0 15,-2 2 0-15,-3 0-7 0,5-13-10 16,0-1-19-16,3 0-108 0,4-3-82 15</inkml:trace>
  <inkml:trace contextRef="#ctx0" brushRef="#br0" timeOffset="799463.1627">13522 10181 341 0,'17'0'93'0,"0"0"45"16,4-8-56-16,-2 2-25 0,1 3-17 15,-2-8-1-15,-1 4-20 0,-4 0 1 0,-1 3-14 16,-1-2-1-16,-4 3-5 0,0 3 0 15,1 0-11-15,-4 0-9 0,-4 0-6 16,3 6-19-16,-3 0 58 0,0 1-164 16,-3 1-88-16</inkml:trace>
  <inkml:trace contextRef="#ctx0" brushRef="#br0" timeOffset="799631.7123">13439 10405 289 0,'10'6'64'16,"2"-6"28"-16,4 5-40 0,3-5-10 16,6 4-9-16,0-4-18 0,2 0-9 15,-8 0-6-15,0 1-14 0,-7-1-43 16,-2 0-50-16,-3 0-30 0</inkml:trace>
  <inkml:trace contextRef="#ctx1" brushRef="#br0" timeOffset="539722.3322">2 10487 0,'154'-51'0,"-74"28"0,-1 0 0</inkml:trace>
  <inkml:trace contextRef="#ctx0" brushRef="#br0" timeOffset="810820.5763">14065 9707 289 0,'4'-8'64'0,"-1"-1"28"0,3-1-40 16,-2 1 6-16,0-3-5 0,3 2 1 15,-3 0-12-15,-1 1 5 0,1 0-8 16,-4 2 0-16,3 1-11 0,-3 5 3 16,0 1 4-16,0 0-13 0,0 6 5 0,-6 3-6 15,1 4-3-15,-4 4 1 0,-2 10-5 16,0 2 1-16,-1 1-5 0,-1 4-1 16,3-2-4-16,-2-4-1 0,-2 0 5 15,0 0-13-15,5-1-5 0,-2-2-5 16,4 1-20-16,7-2-2 0,0-2-23 15,0-5-18-15,1-8-95 0,2-2-131 16</inkml:trace>
  <inkml:trace contextRef="#ctx0" brushRef="#br0" timeOffset="811286.8035">14212 9759 321 0,'0'-5'85'15,"3"-1"48"-15,-3-1-18 0,0 1-58 16,-3 1 3-16,1 0-16 0,-1 2-2 16,-1 3 7-16,-1 0-15 0,-1 9 2 0,-3 1-1 15,1 3-21-15,-3 1 5 0,2 8-9 16,3-1-5-16,3 0 0 0,0-1-5 15,3 4 0-15,0-8 0 0,3 0 5 16,-1-3-10-16,2-2 10 0,2-3-5 16,2-1-5-16,2-2-5 0,2 2 0 15,-1-1-9-15,0-6 9 0,-1 2-19 16,1-2 10-16,-6 0-3 0,1-1 6 16,0-3 5-16,-4 4-1 0,-2-4 0 0,2 2 6 15,-2-2 1-15,0 1 5 0,-3-1 0 16,0 1 0-16,-2-1 0 0,-2-3 0 15,0 1 0-15,0-2 5 0,-1-3-5 16,1 1 6-16,1 3 6 0,0 3-7 16,-2 4 7-16,2 3-6 0,-1 0 0 15,0 6-1-15,3 0 0 0,0-1-5 16,4-1 0-16,-2 2 0 0,2-1-10 16,3 0-7-16,0-1-18 0,1-3-13 15,3-2-111-15,0-2-129 0</inkml:trace>
  <inkml:trace contextRef="#ctx0" brushRef="#br0" timeOffset="811734.5403">14520 9799 388 0,'0'0'126'16,"-4"0"22"-16,0 0-93 0,-1-3-13 15,-3 3-18-15,-2-4 2 0,0 4-13 0,-1-3 0 16,-1 3-1-16,1-4-7 0,-2 4 0 16,1 0-5-16,3 0 6 0,1 0-6 15,1 0 5-15,5 7 2 0,2-3 6 16,0 0-7-16,4 4 6 0,2-1 0 16,2 1 5-16,0 1-7 0,6 0 1 15,-3-2 0-15,2 2-2 0,2 1 8 16,0-1 1-16,-3 2-9 0,-1 0 1 15,-3-1 0-15,-4-1-6 0,-4-1 1 16,0 1 0-16,0 1 0 0,-7 2-5 0,-1 0 5 16,-3 0-5-16,0 1 0 0,-2-1 5 15,1-2-5-15,-3-6 0 0,3-1 0 16,1-3 0-16,-1-3 0 0,1-3-5 16,6-6-5-16,-1 1 0 0,3-2 1 15,3 1-6-15,0-1 6 0,8 2-3 16,1-1-1-16,2-2 3 0,2 1 10 15,3-1-4-15,-1 4 4 0,1-1 0 16,-3 4-5-16,-1-1-6 0,-2 1 0 16,-2-1 1-16,-1 0-14 0,-2 4-4 0,2-2 80 15,-4 4-197-15,-1-2-164 0</inkml:trace>
  <inkml:trace contextRef="#ctx0" brushRef="#br0" timeOffset="813919.212">14672 10102 321 0,'0'4'76'0,"0"0"33"16,0 0-68-16,-3-4-1 0,3-4-10 15,0 1 1-15,0 3-3 0,0-6 7 16,0-2-8-16,3-1 1 0,0-4 3 15,1-4-13-15,0-4 2 0,5-3-3 16,1 2-6-16,2-3 1 0,1 3 1 16,3 2-7-16,2 3-6 0,1-2 6 15,4 3 0-15,-3 4-6 0,-2-1 5 0,-3 2 2 16,-2 2-2-16,-4 2-5 0,-1 0 6 16,-1 4-6-16,-2 3 6 0,0 0-6 15,-1 0 0-15,-1 3 0 0,-3 4 0 16,0 2-6-16,-3 3 12 0,0 0-6 15,-1 1 0-15,0 1 0 0,1-2 0 16,-2-2 0-16,0 0 0 0,3-4 0 16,-1-2 0-16,3-4 0 0,0 3 0 15,0-3 0-15,0 0 0 0,0 0 0 0,5-4 0 16,1-4 0-16,4 1-6 0,0-4 6 16,2 1 0-16,-2 3 6 0,1-3-12 15,2 0 12-15,-1 2-6 0,-1-3 0 16,-2 2 5-16,0 2 6 0,-4 5 0 15,1 2-1-15,-3 0 11 0,-3 8 1 0,0 1-2 16,0 3-1-16,3 2 0 0,-6 8-5 16,-3-2 0-16,-2 2-4 0,-1 3-6 15,1 1-4-15,-1-6 0 0,2 2 0 16,2 0-4-16,-2-9-20 0,2-4-4 16,2-4-16-16,1-5-15 0,2 4-82 15,0-9-48-15,0 1-84 0</inkml:trace>
  <inkml:trace contextRef="#ctx0" brushRef="#br0" timeOffset="814319.3044">15141 9834 379 0,'0'12'127'16,"-7"1"21"-16,1 2-91 0,-2 0-2 16,-1 3-12-16,1 1-5 0,3 3-2 15,-1-3-1-15,2-2-18 0,4-2 4 16,-5-5-10-16,5-4-6 0,-2-3-1 0,2-3-4 16,0 0 5-16,0-3-10 0,0-2 5 15,0-1 0-15,5-2-4 0,1-1 4 16,2-2-5-16,2 1-6 0,2 2 6 15,0-1-1-15,1 3 1 0,-2 3 5 16,-4 3-5-16,0 0 5 0,0 0 0 16,-1 6 5-16,-2 0-5 0,-2 2 5 15,-2 2 1-15,0 3-1 0,0 2 6 16,-5 2-6-16,0-1-5 0,0-3 4 16,-1 1-4-16,-3-2 0 0,0-4 0 0,-2 1 0 15,-3-1 0-15,-2-3 0 0,0-2 0 16,-1-3-9-16,2 0-13 0,1 0-5 15,0 0-23-15,2-6-107 0,-3 1-148 16</inkml:trace>
  <inkml:trace contextRef="#ctx0" brushRef="#br0" timeOffset="819730.6703">15136 10269 310 0,'-8'6'78'0,"1"-2"31"0,2 0-27 16,-1-4-13-16,2 2-6 0,4-2-3 16,0 0-9-16,0-2-16 0,4-4 8 15,7-2-14-15,1-4-7 0,6-3-1 16,3-6-12-16,-1-2 3 0,0-3 0 15,-1-4-6-15,-5-1-2 0,0-2-4 16,-1 3-4-16,-1 4-8 0,1 5-15 0,-2 9-5 16,-1 7-14-16,1 5-13 0,-1 0-114 15,0 5-110-15</inkml:trace>
  <inkml:trace contextRef="#ctx0" brushRef="#br0" timeOffset="820011.9308">15517 10160 379 0,'0'4'118'0,"0"2"33"0,-6-2-108 16,0 0 4-16,-4 2-14 0,-5-3 0 0,0 0-8 15,-2-1-7-15,1-2-8 16,2 3 1-16,3 0-4 0,1 0 1 0,4 1-8 15,0-1 0-15,2 1 5 0,2-1 1 16,2 0 0-16,0-2 0 0,3-1 6 16,1 5-7-16,3-3 7 0,-1-2-7 15,0 2 0-15,1 3-5 0,1-5-10 16,-2 4-14-16,-2-1-19 0,-4 0 32 0,0 1-142 16,-7-2-145-16</inkml:trace>
  <inkml:trace contextRef="#ctx0" brushRef="#br0" timeOffset="821120.2775">15539 10158 361 0,'3'0'110'0,"-3"0"27"16,0 4-76-16,-6-4-19 0,1 2-2 16,-6 1-15-16,0 0-4 0,-3 0-3 15,-3 0-4-15,0-2-3 0,2-1-4 16,-1 0-2-16,1 0-5 0,6 2 5 15,-1-2-5-15,2 5 0 0,2-4 0 16,3 4 6-16,1-2-1 0,2 2 2 16,0-2 6-16,0 1-7 0,0-2 11 15,2 1 1-15,3 2-7 0,4 0 5 16,0 1 0-16,5 3-12 0,-3 1 13 0,2-1-5 16,-3-1-2-16,-4 2 0 0,-3 0 0 15,-3-2-5-15,0 1 4 0,-4 3-4 16,0 2-5-16,-4-3 5 0,-3 1-10 15,-1 0 5-15,-4-3 5 0,-2-2-5 0,-2 1-5 16,3-8 5-16,-1 0-14 0,0 0-11 16,1-3-9-16,3-5-7 0,-3 2-24 15,6-1-106-15,1-1-127 0</inkml:trace>
  <inkml:trace contextRef="#ctx0" brushRef="#br0" timeOffset="826837.959">14908 12793 1044 0,'0'-68'-457'0</inkml:trace>
  <inkml:trace contextRef="#ctx0" brushRef="#br0" timeOffset="832877.806">22157 8687 397 0,'0'0'175'16,"2"-3"24"-16,-2-1-19 0,6 0-96 15,-1-3-8-15,2 2-14 0,1 1-8 16,6 1-4-16,-4 0-14 0,2 0-4 15,-3 3-6-15,0-1-9 0,-2 1-6 0,1 0-5 16,-1 1-6-16,1 4-3 0,1-2-11 16,-3 3-14-16,2 1-16 0,-5-2-20 15,-1 2-28-15,-2-3-112 0,0 2-8 16,0-1-144-16</inkml:trace>
  <inkml:trace contextRef="#ctx0" brushRef="#br0" timeOffset="833141.3022">22089 8847 424 0,'10'0'169'15,"5"0"28"-15,3 2-99 0,4-2-10 16,-1 3-10-16,1-3-27 0,-4 0-14 16,1 0-6-16,-1 2-17 0,-2-2-6 15,1 0-12-15,0 3-18 0,1-3-9 16,-3 0-24-16,-1 0 132 0,-2 0-261 16,-1 0-166-16</inkml:trace>
  <inkml:trace contextRef="#ctx0" brushRef="#br0" timeOffset="833635.7261">22250 8689 471 0,'5'-4'177'0,"4"-4"-3"16,1 1-96-16,0-3-22 0,2 1-19 16,1 3-15-16,-2 3-7 0,2 0-10 15,-2 3 0-15,-3 3-1 0,1 0-18 16,-3 2-5-16,0 1-30 0,-4 2-116 16,-2-3-161-16</inkml:trace>
  <inkml:trace contextRef="#ctx0" brushRef="#br0" timeOffset="834001.8532">22845 8572 506 0,'0'29'192'0,"-7"5"-27"0,1 1-88 15,-4-3-18-15,1 3-18 0,-1 0-17 16,2-4-1-16,3-2-9 0,0 0-4 16,0-5-1-16,3-7-14 0,-1 1-9 15,1-6-14-15,0-4-10 0,2 0-21 16,0 0 1-16,0-5-122 0,0-3-143 0</inkml:trace>
  <inkml:trace contextRef="#ctx0" brushRef="#br0" timeOffset="834409.0682">23054 8580 415 0,'3'0'140'0,"-1"0"22"0,-2 3-96 15,0 0-20-15,0-1-7 0,-2 3-1 16,-1 3-9-16,-3 6 8 0,-1 5-10 15,-3 4-6-15,3 1-1 0,-2 3-1 0,3-1-5 16,-1-1-4-16,4-1-1 0,3-3-5 16,0-4 1-16,3-2-1 0,5-3-4 15,1-5 0-15,1-1 0 0,1-1 0 16,0-5 0-16,-2 2 6 0,1-2-12 16,-1 0 6-16,-2-2-4 0,0-3-1 15,-2 0-8-15,-3 0 3 0,-2-1-4 16,0 1-1-16,0-3 1 0,0 0-1 0,0 2 11 15,-3-2-2-15,-4 1-6 16,0 1 5-16,0 0 2 0,-3 2 0 0,-1 0 5 16,-1 4 0-16,0 0 0 0,0 0 0 15,2 0-4-15,1 8-6 0,-2 2-1 16,5 1-5-16,-2 2-8 0,3-2 1 16,-1 1-13-16,6-4-1 0,0-2-7 15,0 0-119-15,4 0-84 0</inkml:trace>
  <inkml:trace contextRef="#ctx0" brushRef="#br0" timeOffset="835191.7278">23473 8677 370 0,'4'0'119'0,"-1"-4"34"0,-3 1-84 15,0-2-21-15,-3 4-3 0,-3-4-20 16,2 2 3-16,-6-3-2 0,0 1-15 15,-2-1 1-15,1 3 0 0,-2-3-7 0,2 6-5 16,0 0 6-16,4 0-6 0,-1 7 0 16,4-2 6-16,0 3-6 15,2 1 0-15,2 3 5 0,0 1 0 0,0 1 6 16,0-1 5-16,0-1-2 0,4 1 15 16,-4 0-9-16,5 2 4 15,-3 0-5-15,1-4 4 0,-3-2-13 0,0 2-1 16,-4-2 0-16,4-2-4 0,-3 3-5 15,-2 1 4-15,0-1-4 0,3-2 0 0,-2 0 0 16,1-4 0-16,0 1-4 0,1-5 8 16,0 0-4-16,-4-1-4 0,-3 1 4 15,-4 0 0-15,-5-3-10 0,-9 0-3 16,-3 3-11-16,-2-3-9 0,3 1-6 16,2 0-9-16,9-3-1 0,7 3-1 15,5-3 11-15,6-3 7 0,0 0 11 16,6-3 11-16,5 1 10 0,0-3 5 0,5 4 0 15,1-1 2-15,2 2 7 0,2 2-7 16,2 2 4-16,-3-1 3 0,2 2-8 16,-2-2 6-16,-3 0-2 0,0 0-4 15,-1 1-1-15,0-2 10 0,0 3-10 16,-1-2-5-16,2-3 0 0,2 3 0 16,-5-3 0-16,-5 0 0 0,1 0 0 0,-6-2 0 15,0 0-5-15,-2 2-3 0,-2-3-10 16,0 1 1-16,0 3-8 0,-6-4-14 15,2 4-111-15,1 3-106 0</inkml:trace>
  <inkml:trace contextRef="#ctx0" brushRef="#br0" timeOffset="836207.7112">23602 8959 353 0,'-7'0'110'0,"5"0"44"0,2 0-73 16,0-5-13-16,3-2-12 0,4-4-3 16,2-3 1-16,8-3-11 0,1-2-4 15,1 2-10-15,0-3-10 0,-2 0-5 16,1-1-4-16,0-1-6 0,1 0-4 15,-1 2 9-15,2 2-9 0,-3 3 5 0,-1 3-1 16,-1 1 2-16,-1 4-2 0,-3 3-4 16,-1 4 9-16,-3 0-9 0,-3 0 5 15,-1 7 0-15,-3 1-5 0,0 3 0 16,-6 1 0-16,1 2 0 0,-4 0 0 16,1-1 0-16,0 0 0 0,-1-6 0 0,4-3-5 15,1-4 0-15,0 0-4 0,4-5 5 16,0-5-6-16,8 0 10 0,-2-5-5 15,7 2 1-15,0-1 4 0,0 0 0 16,0 2 4-16,2-2 1 0,-2 4-1 16,4-1 2-16,2 4 3 0,-2 4 5 15,-1 3-1-15,-1 0 0 0,-4 3 9 0,-1 4-9 16,-3 0 3-16,0 4 0 0,-2 3-7 16,-3 1-1-16,-2 6 0 0,0 2-8 15,0 6 4-15,-2 0-4 0,-4 2-4 16,-2-2 4-16,-1-2-12 0,-2-3-9 15,-2-3-11-15,-1-5-21 0,-6-5-17 16,8-5 11-16,3-6-137 0,-1-3-150 16</inkml:trace>
  <inkml:trace contextRef="#ctx0" brushRef="#br0" timeOffset="836742.2902">24243 8637 341 0,'3'0'104'0,"-1"2"30"16,0-2-59-16,-2 3-18 0,4-3-9 16,-4 6-3-16,0 2-9 15,0 0-8-15,0 2 10 0,0 5-15 0,-6 1 4 16,1 2-11-16,-2 1 5 0,0 1 1 16,-1 1-12-16,2-1 0 0,-2-4-1 15,4 2-4-15,3-1 0 0,1-4 0 0,0-3 0 16,0-2-5-16,0-5 0 0,3-6 0 15,0 3 0-15,4-3-5 0,-2-3 5 16,4-1-5-16,1 0 5 0,-1-2 0 16,2 1 0-16,1-1-5 0,-2 4 5 15,4-2 0-15,3 7 0 0,-2 0 0 16,-2 0 0-16,3 4 0 0,-8 3 0 16,-8 5 5-16,4-1-10 0,-4 0 10 0,0-1-5 15,-4 0 0-15,-5-3 0 16,-2-1 0-16,3 0-5 0,-5-2 10 0,-5 0-5 15,5 0 0-15,-3 0-5 0,-2-2 0 16,1-2-14-16,2 0-1 0,1 0-18 16,2 0-11-16,0-2-17 0,8-6-103 15,0-1-126-15</inkml:trace>
  <inkml:trace contextRef="#ctx0" brushRef="#br0" timeOffset="837017.6359">24520 8726 299 0,'-9'8'89'0,"0"6"29"0,-4 3-24 16,-2 5-18-16,0 3-14 0,-4 4-10 16,-2 4-13-16,-3-1-11 0,-5 5-2 15,3 1-21-15,2-3 1 0,6-5-12 0,2-6-7 16,3-6-10-16,4-4-7 0,4-2-16 16,5-5-113-16,0-1-88 0</inkml:trace>
  <inkml:trace contextRef="#ctx0" brushRef="#br0" timeOffset="837408.8327">24762 8840 353 0,'0'0'110'0,"0"0"27"16,0-3-61-16,-5 0-21 0,-2 1-15 15,-2-2-7-15,-3 1-15 0,-4 2 7 0,-1-3-9 16,-3 2 4-16,3 2-15 0,1 0 1 16,0 0 0-16,6 0 0 0,0 2 6 15,5 2-7-15,1 0 7 0,4 2 9 16,0 0-5-16,0 0 17 0,4-4-8 16,1 8 4-16,2 1-1 0,2 2 0 0,1 3 4 15,-1 2-6-15,-1 0 1 16,1 2-4-16,-6-1-2 0,-3-1-5 15,0-1 6-15,-2-1-15 0,-2-4 1 0,-5 0 0 16,-2-2-4-16,2-3 0 0,-2 0-1 16,0-4-6-16,-1-3 6 0,0 0-6 15,2 0-1-15,-1-9-8 0,-2 1-3 16,2-2-15-16,-2-1-3 0,1-1-17 16,1 3-18-16,1 1-3 0,1 0-124 15,2 2-159-15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6T20:09:35.5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06T20:09:48.019"/>
    </inkml:context>
  </inkml:definitions>
  <inkml:trace contextRef="#ctx0" brushRef="#br0">18038 6069 257 0,'-4'8'42'0,"1"0"12"16,3-1-28-16,0 7 1 0,0-2 1 16,0 5 1-16,0 0 5 0,0 1 8 15,0-6-2-15,3 6-2 0,-3-7-13 16,6 0 2-16,-6 3 2 0,0-2-10 0,0-5-5 16,-4 0 6-16,4-1-12 0,0-6 4 15,-4 0 0-15,0 0-5 0,1 0 0 16,3 0-7-16,-4-6 7 0,4 2-2 15,0-3-5-15,0-1 6 0,6-5-6 16,-3-6 7-16,1 1-7 0,1-9 0 16,0-4 7-16,-5-1-7 0,5 4 0 15,-5 0 0-15,6 0 0 0,-2 5 6 16,1-1-6-16,-2 0 0 0,0 2 0 0,1 3 0 16,-1-8 0-16,2 5 5 0,-1 0-5 15,4 0 0-15,-1 3 7 0,1 8-7 16,-2 2 5-16,1 0-5 0,-1 2 5 15,-1 0 6-15,1-1 4 0,-1-1 2 16,-1 6 1-16,7-1-1 0,-7-1 4 16,8 5-5-16,0 0-2 0,8 0 5 0,0 2-13 15,3 6-2-15,-2 3 1 0,0 2-5 16,-4-6 5-16,-1 3-5 0,-5-2 5 16,-2-5-5-16,-3-3 0 0,-1 7 0 15,-1-4-10-15,2 3-5 0,-6 1-18 16,3 5-4-16,-3-1-15 0,-4 5-55 15,-1-2-69-15,-3 1-71 0</inkml:trace>
  <inkml:trace contextRef="#ctx0" brushRef="#br0" timeOffset="329.2837">18039 5983 299 0,'9'0'89'0,"-1"0"20"0,5 0-27 15,0 0-19-15,-1 0-1 0,2 0-15 16,-1 0-1-16,-2 0-8 0,1 0-5 16,4-6-1-16,0 6-9 0,2 0-11 15,0 0-7-15,-3 0 0 0,0 4-10 16,0-4-17-16,-4 4-8 0,1 2-29 16,-1-4-101-16,-2 4-121 0</inkml:trace>
  <inkml:trace contextRef="#ctx0" brushRef="#br0" timeOffset="853.8097">17623 6431 379 0,'17'0'127'0,"3"6"29"0,6-6-74 16,7 3-4-16,6-3-17 0,-2 0-9 0,4-3-1 15,3 3-2-15,-2 0-15 0,12 5-7 16,4 0-8-16,2 0-10 0,-2-1-4 16,7-4 0-16,-11-4-10 0,-5-5-9 15,9-1-14-15,-4 1-24 0,-7 3-131 16,0 0-163-16</inkml:trace>
  <inkml:trace contextRef="#ctx0" brushRef="#br0" timeOffset="4131.0461">17627 7001 310 0,'0'0'78'0,"0"-5"31"15,0 5-51-15,8-3 4 0,-8 1-10 0,4 2-4 16,-4-8 1-16,0 4-6 0,2-1-12 16,-2 1-3-16,0-1-2 0,0 1-9 15,0-2-5-15,0-2 0 0,-2 2-7 16,-2-3 0-16,-4 0-5 0,-1-4 6 15,-4 8-6-15,-4-3 0 0,-5 8 0 16,-1-2 0-16,-5 2 0 0,2 1-6 16,-5 6 6-16,8 0 0 0,-2 6 0 0,6-1 0 15,5 0-5-15,3 4 10 0,6-2-5 16,1 4 0-16,4-1 0 0,0 5 0 16,0 2 6-16,3-1-6 0,0 4 0 15,2-2 5-15,5-1-5 0,1-5 6 16,1-3-1-16,9-6-5 0,0-4 5 15,2-6-5-15,0 0 0 0,0-9 0 16,-4 0 0-16,-3-3 0 0,0-2 0 0,-3 3 0 16,-3 2 0-16,-3-1 0 0,2-1 0 15,-3-4 0-15,2-3 0 0,-1-1 0 16,3 0 0-16,-2 0 0 0,0 0 0 16,1 5 0-16,-2-5 0 0,0 0 0 15,0 0 0-15,-1 0 0 0,1 0 0 16,-4-1 0-16,-3 0 0 0,0-1 0 15,0-1-5-15,0 4 5 0,-5 0 0 0,0 4-5 16,2 4-1-16,-1 1 6 0,4 5-5 16,-5 4 5-16,2-5 0 0,-1 5 0 15,1-4 0-15,0 4 0 0,3-4 0 16,-4 4 0-16,4 0 0 0,-4 4 0 16,4-4 0-16,0 4 5 0,0 4-5 0,0-4 6 15,0 5-6-15,0 0 5 16,-5 1 0-16,5 1-1 0,-6 3 6 15,6 1 9-15,0 7-9 0,-2-1 5 16,2 2 4-16,0 3 1 0,0 1-6 0,2-7 8 16,-2 6 2-16,0-3-6 0,4 3 4 15,5-6 0-15,2 6-6 0,2-9 0 16,1 0-3-16,-2 1-5 0,-4-10 0 0,-2 4-8 16,3-1 4-16,-2 3-4 0,-1-2 0 15,2 0-4-15,-4-3-4 0,-1-1-13 16,1-4-11-16,1-4-21 0,-1 0-12 15,-1 0 7-15,-3-4-135 0,0 1-158 16</inkml:trace>
  <inkml:trace contextRef="#ctx0" brushRef="#br0" timeOffset="5159.2068">17897 7385 268 0,'0'0'53'0,"0"0"5"16,0 0-22-16,0 0-6 0,0 0-12 15,0-3 8-15,0-1-1 0,0 1 8 0,0 0-8 16,-4 3-4-16,4-9-6 0,0 2 3 16,0-3-2-16,0-1-10 0,0 0 0 15,0-2-6-15,9 2 8 0,-3 2-8 16,2-2 0-16,-2-1 0 0,1 0 0 16,1-2 0-16,-2 0 7 0,3 1-7 15,0 6 0-15,-4-6 0 0,0 8 0 16,-1 5 0-16,4 0 0 0,-2 0 0 0,0 0 7 15,0 3-7-15,0 4 0 0,-6-7 7 16,6 9 1-16,-4-4-1 0,6 2-1 16,-8 2 1-16,8 1-7 0,-8-3 6 15,0-3 0-15,0 6 2 0,0-1-8 16,-5 1 0-16,5-2 0 0,0 1 0 16,0-5 7-16,0 2-7 0,0-3 0 0,0 1 0 15,0-4 0-15,6 2 0 0,-1-2 0 16,-5 0 0-16,7-3 0 0,2-3 0 15,-2-1 0-15,4 0 0 0,1-2 0 16,-1 3 0-16,-1-3 0 0,-1 0 0 16,-1 4 0-16,-4-1 0 0,-1-1 0 15,2 7 6-15,-2 0 1 0,-3 0 8 0,4 7-5 16,-4-1 11-16,0 0-3 0,0 3-4 16,0 0-3-16,0-1 6 0,0 2-11 15,4-4-1-15,-4 1 2 0,0 5 1 16,4-1-8-16,-4-2 5 0,4 1-5 15,-4-2 0-15,6-5-5 0,-6-3-10 16,6 0-1-16,-2 0-7 0,3 0-9 0,-2-3-21 16,0-5-112-16,4 0-61 0</inkml:trace>
  <inkml:trace contextRef="#ctx0" brushRef="#br0" timeOffset="5352.6895">18277 7282 331 0,'0'8'84'0,"-5"-1"32"0,5 2-60 15,-7 1-10-15,4-2-17 0,3 2 7 16,0 0-23-16,0-3 7 0,0-7-13 16,0 4-1-16,0-4-19 0,0 0-1 0,0-4-20 15,0 0-16-15,0-2-86 0,0-1-51 16</inkml:trace>
  <inkml:trace contextRef="#ctx0" brushRef="#br0" timeOffset="5526.2251">18265 7071 321 0,'5'0'67'0,"-5"5"42"0,0-2-59 16,6-1-10-16,-6 5-19 0,5-5 4 15,-5 5-16-15,7-5-3 0,0 7-12 16,-4-4-10-16,-3 0-23 0,6 3-85 16,-1 2-40-16</inkml:trace>
  <inkml:trace contextRef="#ctx0" brushRef="#br0" timeOffset="5808.4689">18377 7307 268 0,'0'9'63'16,"0"-2"12"-16,0-1-18 0,0 0 2 16,0-2-2-16,0 0-3 0,0-4-4 0,10 0-10 15,-5-4-4-15,2 0 2 0,-7-2-13 16,7-3-7-16,-1 2-1 0,1-2 9 16,-1 2-15-16,1-2 1 0,2 5 5 15,1-2-5-15,-4 2 4 0,-2-1 0 16,-1 5-7-16,3 0 8 0,1 6 1 15,-3-2-9-15,1 4 1 0,5-2 0 16,-5 0-1-16,3 5-4 0,4 3 0 0,0 0-5 16,-5 3-5-16,6-2-5 0,5-4-14 15,-5-6-20-15,1 1 8 0,2-6-133 16,1 0-157-16</inkml:trace>
  <inkml:trace contextRef="#ctx1" brushRef="#br0">10233 1530 0,'-102'75'0</inkml:trace>
  <inkml:trace contextRef="#ctx0" brushRef="#br0" timeOffset="115122.3634">19266 7415 341 0,'3'0'104'0,"-3"0"38"0,0 6-67 16,0-3-6-16,0 5-17 0,0 4-6 15,-13-1-12-15,0 2 3 0,-2 0-8 16,0 2-7-16,-2 8-1 0,4 3-12 16,3-2 15-16,-1 7-14 0,0-3 0 0,3-8 0 15,3-9-5-15,0 1-10 0,2-4-15 16,3 0-19-16,0-8 136 0,0-6-259 15,7-3-170-15</inkml:trace>
  <inkml:trace contextRef="#ctx0" brushRef="#br0" timeOffset="116070.2249">20105 6348 310 0,'3'14'87'0,"0"-3"30"16,-3 2-52-16,0 0 4 0,0 4-13 0,0 1-9 15,0-3-1-15,-6 4-8 0,6-6-5 16,-4-4 5-16,4-4-9 0,0-1-2 16,0-4-13-16,0 0 9 0,0 0-7 15,0-2-1-15,-4-9-10 0,0 4 9 16,1-3-9-16,-2-5 5 0,-2-2-5 16,3 3-1-16,4-4-4 0,0-4 5 15,0-2-5-15,0 2 0 0,-2-3 5 16,2 0-5-16,-5 2 0 0,-1-2 0 0,0-3 0 15,4 1 0-15,-1 4 0 0,3-1 4 16,0 6-8-16,0 4 4 0,0-3 4 16,0 4-8-16,0 0 4 0,5 3 4 15,1 1-8-15,-1 4 8 0,-2-1-4 16,0 6 0-16,-3-2 5 0,8 2 4 16,0 0-5-16,-4 0 15 0,6 3-1 15,-1-3 0-15,0 6 9 0,0-2-7 0,3 0-4 16,-4 0 1-16,3 2-5 0,3-3-4 15,1 2 2-15,-3-5-3 0,5 5-7 16,-2 0 0-16,-3-2 5 0,-2-1-10 16,0-2 1-16,-2 5-13 0,-1-2-3 15,-3 3-9-15,-4 5-18 0,0 0-12 16,-6 2-7-16,1 2-13 0,-7-1-111 0,2-6-142 16</inkml:trace>
  <inkml:trace contextRef="#ctx0" brushRef="#br0" timeOffset="116312.7891">19927 6278 388 0,'7'-6'118'0,"6"1"45"0,-2 0-94 16,0 1-10-16,5 4-9 0,7-1-3 15,-4 1-6-15,1 0-4 0,2 0-10 0,-1 2-11 16,-2-2-1-16,0 9-10 0,0-3 0 16,-1-2-10-16,3 3-15 0,4-5-19 15,-3-2-2-15,2 0-37 0,-1-2-96 16,-5 2-121-16</inkml:trace>
  <inkml:trace contextRef="#ctx0" brushRef="#br0" timeOffset="116861.6643">20430 6402 299 0,'5'0'71'16,"-1"0"22"-16,-4 0-17 0,0 0-22 15,4-9-5-15,-4 4-15 0,5-4 1 16,-5-8-2-16,4-4-6 0,-1 2-8 16,-3-1 0-16,4 0-6 0,-4 0 0 15,4 1-1-15,-4-4-2 0,9-4 1 16,-1 0 4-16,0-1-10 0,-1 0 7 0,1 1-1 15,-3 5 7-15,4 3-7 0,1 6 5 16,1 4 0-16,-1 2-7 0,1 7 9 16,-3-7-2-16,-1 7-6 0,2 0 0 15,-1 5-1-15,-1 1 1 0,2 4-5 16,-2 2 0-16,0 8 0 0,1 1-1 16,0 14-4-16,3 0 5 0,1 1-5 0,1-2 5 15,4-3-5-15,-4-6 4 0,4-5-4 16,-7-4 5-16,6-4-1 0,-1-2 1 15,-2-4-1-15,1-6 2 0,-1 0-2 16,-4-6-4-16,1-1 5 0,3-3-1 16,-5-5 1-16,7 0-5 0,-2-3 5 15,-3-8-5-15,-1-8 0 0,-1-4 0 16,-1-5 0-16,-1 2 0 0,-6 4 0 0,3 6-5 16,0 3-4-16,-3 7-10 0,0 5-9 15,-8-1-15-15,-3 15-15 0,3 2 164 16,-2 1-278-16,-4 5-162 0</inkml:trace>
  <inkml:trace contextRef="#ctx0" brushRef="#br0" timeOffset="117682.2999">19821 6551 268 0,'-6'0'53'0,"2"4"14"16,1 1-21-16,0-1 1 16,-2-4 3-16,5 0-9 0,-4 0-5 0,4 0 4 15,0 0-12-15,0 0 7 0,0 0 5 16,0-4-8-16,0 4 7 0,9-6-9 15,-3 3 1-15,0-3-3 0,3-2 1 16,2 2-7-16,2 0-3 0,5-1 11 16,5 7-11-16,10-4 5 0,4-1 5 15,7 2-7-15,2-1 7 0,0 0-3 16,0 1-4-16,10-2-1 0,2 1-5 0,7-4-3 16,11 1-1-16,6-3-4 0,-7 2-8 15,-2-2 4-15,-6 2 0 0,-9-1 2 16,-10 4-2-16,-3-2-1 0,2 7-3 15,-5 4 4-15,0 6-4 0,-1 2 0 16,-5 6-7-16,-10 0-11 0,-4-5-11 16,-3 0-7-16,-5-4-17 0,-8-6-8 15,3 5-7-15,-9-5-14 0,0 0-110 16,0-3-124-16</inkml:trace>
  <inkml:trace contextRef="#ctx0" brushRef="#br0" timeOffset="118593.2216">20127 6849 321 0,'0'0'85'0,"3"0"23"15,-3 0-50-15,0 3-4 0,0-3-18 0,0 0 6 16,0 0-2-16,0 4-13 0,0-4 6 16,3 0-2-16,-3 3-9 0,0-3 9 15,0 6-1-15,0-6-13 0,0 3 10 16,0 1-13-16,0 1 9 0,0-1-11 15,0 6-3-15,-5 9-4 0,5 4 0 16,-5 4 0-16,5 5 0 0,0 4-1 16,0-3 6-16,0 1-5 0,4 2 5 15,2 6-6-15,2-10 6 0,0-3-1 0,3-2 0 16,0-7 1-16,1-8-1 0,2 2 0 16,4-2 0-16,2 1-5 0,3-2 5 15,-2-6 0-15,-2-5 0 0,-2 0 0 16,0-4-5-16,-4-10 5 0,1 0-5 15,4-5 1-15,2-1-5 0,-2-6 0 16,3-1 0-16,-5-5 3 0,3-7-6 16,-5 2 6-16,1-4-3 0,-4 4 0 0,1 0-3 15,-12 3-2-15,4 1-8 0,-4 4-13 16,-8 8-1-16,-3 5-15 0,2 1-10 16,-4 11-11-16,4 4-3 0,-3 0 0 15,1 0-112-15,0 3-105 0</inkml:trace>
  <inkml:trace contextRef="#ctx0" brushRef="#br0" timeOffset="119047.0798">20822 7185 289 0,'4'0'64'16,"-4"0"7"-16,0 0-32 0,-5-4-5 16,2-2-9-16,-6 6 0 0,-1-9 0 15,-2 6-10-15,-1 3-2 0,0 0-5 16,2-4 1-16,0 0-9 0,0 4 9 0,-2 4-9 15,3 0 7-15,2-2 2 0,2 6-3 16,-1 4 8-16,0 5-7 0,2-7 0 16,3 0 8-16,-3-4-2 0,5-3 6 15,0 6 2-15,5-7-6 0,1 5 9 16,7-1-3-16,-1-2 4 0,0 0-2 0,4 3 8 16,-2 1-8-16,-4 0-6 0,0-4 5 15,-3 3 0-15,-3-4-8 0,-4 4 4 16,0-3-6-16,0 1-8 0,-3 1 1 15,-3-3 0-15,0-3-5 0,-3 0 0 16,-1 5-5-16,0-5-4 0,-1 4-21 16,0-4 5-16,-6-4-13 0,3 4-23 15,2 0-105-15,0 0-128 0</inkml:trace>
  <inkml:trace contextRef="#ctx0" brushRef="#br0" timeOffset="122426.4391">17400 5814 353 0,'0'-6'92'16,"0"-1"35"-16,0 4-82 0,-5 3 0 15,-5 0-16-15,-1 0-3 0,-2 5 1 0,-3 3 0 16,-4 11-1-16,-2 3-8 0,-7 3 7 16,-6 11-8-16,3 1 14 0,-5 0-13 15,1 6 5-15,-4 10-7 0,3 2 6 16,-10 15-13-16,2 3 14 0,1 5-7 16,9 9-11-16,8 11 5 0,8-3 0 15,13 1-6-15,6 1 6 0,0-11-5 16,18-6 0-16,9-7 4 0,12 0 1 0,17-15 3 15,11-4-4-15,5-7 1 0,7-6-5 16,0-7 4-16,9 3-4 0,9-4-15 16,-3-5-3-16,1-1-20 0,-2 7-10 15,-6 2-20-15,-6 2-112 0,-2-2-169 16</inkml:trace>
  <inkml:trace contextRef="#ctx0" brushRef="#br0" timeOffset="122962.662">21045 7920 299 0,'20'-11'89'16,"-3"-1"29"-16,2-2 18 0,1-3-80 15,-1-7-3-15,-1-2 0 0,1-1-10 16,-2-6-2-16,1-7 0 0,2-6-3 15,3-8-6-15,2-7-16 0,-3-8 4 0,-2-4-6 16,-4-2-9-16,-9-7 0 16,-7 1 0-16,0-6-5 0,-8 3 0 15,-15 8-10-15,-3 6 0 0,-13 1-4 0,-6 7-5 16,-12 4-20-16,-11 0 2 0,-14 13-10 16,-11 9-12-16,-11 1 206 0,-20 2-294 15,5 1-160-15</inkml:trace>
  <inkml:trace contextRef="#ctx0" brushRef="#br0" timeOffset="124020.9493">15483 7277 310 0,'-7'9'78'16,"-3"-2"31"-16,0 0-43 0,0 4-3 15,1 2 2-15,3-3-18 0,1-1-2 16,-1-4-6-16,3-5-9 0,3 0 1 16,0 0-8-16,8-5 0 0,-1-4-12 15,8-1 5-15,2-7 0 0,3 0-12 16,8-3 19-16,-3-10-17 0,3 2 0 0,2-2-2 15,-6-8-4-15,-1 1 0 0,4 6 5 16,-8-3-5-16,6 9-5 0,-2 10 5 16,-4 5 0-16,-4 2-4 0,0 8-2 15,-7 0 0-15,-2 0 0 0,-6 7 6 16,0-2-7-16,-6 3 2 0,3 7 5 16,-6-1 5-16,4 8-5 0,-1 4 0 0,-1 0 0 15,0-4 0-15,3-4 7 0,4-10-7 16,3-8-7-16,-3-9 7 0,10 0 0 15,6-2 0-15,4-11 0 0,-1-1 0 16,2 0-5-16,0 4 10 0,-4-1-5 16,0 3-5-16,-4 7 10 0,4 4-5 15,-4 3 7-15,-2 3 5 0,-1 6-2 16,-1-2 5-16,-5 8 4 0,1 3 1 16,0 4-2-16,-5 4 6 0,0 5-11 15,0 5-3-15,-5 5 3 0,5-4-9 0,-7-3-4 16,0-2 5-16,4-5-10 0,-1-6-8 15,4 1-10-15,0-7-14 0,0-5-16 16,7-7-10-16,4 4-123 0,1-4-145 16</inkml:trace>
  <inkml:trace contextRef="#ctx0" brushRef="#br0" timeOffset="124472.739">16309 7069 445 0,'-10'0'134'15,"0"0"4"-15,-9 2-111 0,-1-2-12 16,2 9-8-16,1-1-2 0,-4-2-5 15,6 8 5-15,-4 1 2 0,3-2-7 16,2 0 7-16,7 3-7 0,2-1 0 0,5-2 7 16,0 3-7-16,0-6 7 0,5 1-2 15,0-3 1-15,5-4-6 0,-1-4 7 16,4 0 0-16,0 0-7 0,1-8 6 16,1-3-6-16,2-1 0 0,1 0 0 15,0-4 5-15,-1 5 7 0,-1-4-7 16,-5 4 21-16,-3 1-9 0,-3 7 6 15,0 3 5-15,-2 0-3 0,3 3 4 16,-2 5-4-16,-4 3-1 0,5 1 0 0,-5 3-6 16,0 3-3-16,3-4-11 0,-3 3 5 15,0-4-4-15,5 2-10 0,2-15 1 16,-1 7-11-16,1-4-12 0,-2-3-7 16,-1-9-5-16,-4 0-26 0,3 2 8 15,-3 7-29-15,0-13-85 0,0 1-94 16</inkml:trace>
  <inkml:trace contextRef="#ctx0" brushRef="#br0" timeOffset="124677.1922">16426 7050 321 0,'12'-11'94'0,"-3"6"46"16,4 1-26-16,-13 4-24 0,13 0-14 16,-2 8-5-16,0-4-5 0,0 4-8 0,-2 0-10 15,6 4-2-15,-2 2-10 0,3 1-9 16,2 3-3-16,4 1-8 0,-7 2-3 15,5 4-5-15,-3-6 0 0,2 3-8 16,-3-3 4-16,3 2-8 0,-1-5-4 16,0-4-13-16,-4-2-11 0,-2-4-34 15,0-2-9-15,-3 1-127 0,0-2-161 16</inkml:trace>
  <inkml:trace contextRef="#ctx0" brushRef="#br0" timeOffset="124871.7585">16659 7098 453 0,'-17'25'147'0,"-5"9"12"0,0 3-121 0,-7 1-13 15,-2 2-7-15,1-1-6 0,0-6-17 16,2-1-13-16,6 0 24 0,5-10-150 15,1-8-132-15</inkml:trace>
  <inkml:trace contextRef="#ctx0" brushRef="#br0" timeOffset="126918.5878">12622 6642 299 0,'0'6'71'0,"0"-6"30"0,0 4-58 15,3-4 15-15,-3 0-13 0,4 4 7 16,1 3-4-16,0-1 1 0,0 2-6 16,-1 6-5-16,7 1-2 0,-2 3-8 15,-3 2-4-15,0 8-8 0,-3 2-5 0,-3 0-6 16,-6 6 0-16,-6 1-5 15,-1 5 0-15,3-7-5 0,2 2 0 0,1-4-1 16,7-4-5-16,-5-4-5 0,5-8-13 16,0-13-19-16,0-4-7 0,-3-7-109 15,3-5-99-15</inkml:trace>
  <inkml:trace contextRef="#ctx0" brushRef="#br0" timeOffset="127134.1027">12465 6868 415 0,'52'-3'132'16,"-6"5"4"-16,8-2-108 0,10-8-8 15,-3 7-7-15,1-4-6 0,16 1 1 16,-8 1-1-16,-8-4-7 0,-4-3-7 15,-4 1-14-15,-17-1-19 0,-1 3-103 16,-9 4-71-16</inkml:trace>
  <inkml:trace contextRef="#ctx0" brushRef="#br0" timeOffset="127419.3935">13658 6890 406 0,'6'0'125'0,"2"5"13"15,8-5-103-15,5 0-8 0,11 0 1 16,3 0-11-16,-2 0 4 0,0 0-9 15,-3 0 8-15,-2 0-14 0,4-8-1 0,3 5-5 16,0-6-5-16,1-1-8 0,-3 1-12 16,-7-1-6-16,-1-2 24 0,-4 7-152 15,-2 5-80-15</inkml:trace>
  <inkml:trace contextRef="#ctx0" brushRef="#br0" timeOffset="127583.1902">13972 7307 531 0,'56'3'152'0,"6"-3"-20"0,10 0-150 16,0 0-8-16,12-3-119 0,9 2-111 15</inkml:trace>
  <inkml:trace contextRef="#ctx1" brushRef="#br0" timeOffset="140788.0688">9570 5355 0</inkml:trace>
  <inkml:trace contextRef="#ctx0" brushRef="#br0" timeOffset="154265.786">15656 8783 278 0,'0'1'63'16,"-4"-1"2"-16,1 0-26 0,3 0-13 16,-5-2 9-16,5-2-2 0,0 4 7 15,-4 0-11-15,4-4 11 0,0 4 3 16,-5 0-3-16,5 5 0 0,0-1-7 0,-4-4-8 16,4 9 3-16,0 1 3 0,-4 1-13 15,4 7-1-15,0 7 0 0,0 4-1 16,0 5 4-16,0 10 15 0,0 6-2 15,8 6 10-15,0 3 4 0,6 5-3 16,3-2-3-16,3 0-8 0,0-12-12 16,2-1-5-16,6-15-8 0,1-5-4 0,2-12 0 15,4-17 0-15,0 0-8 0,8 0 4 16,3-11 0-16,0-6-4 0,-7-9 4 16,0-3-9-16,-17-10 6 0,-9-13-1 15,-10-7-4-15,-3-1-13 0,-1-4 5 16,-11-3-17-16,-2 1-9 0,-5 6-12 15,-6 7-13-15,1 4-10 0,-1 12-2 16,-2 9-111-16,1 9-120 0</inkml:trace>
  <inkml:trace contextRef="#ctx0" brushRef="#br0" timeOffset="154886.0237">16399 9288 310 0,'0'0'69'0,"0"0"33"0,0-4-61 16,4 4 0-16,-4 0-17 0,-5 0-3 15,-1 0 4-15,1 5-10 0,-1-5-1 16,-4 6-7-16,-5-2 7 0,4 4 1 16,1-4-15-16,-2 1 6 0,1 0-6 15,5 1 0-15,-3-2 0 0,3 1 7 0,3-1-1 16,3 1 15-16,0-1 0 0,0 1-9 15,3 0 14-15,1 2 6 0,1 0-9 16,2 5 13-16,-1-2-6 0,1 0-3 16,4 2 4-16,0-1 8 0,2-3-19 15,5-2 4-15,-1 1-5 0,-3-1-14 0,1 0 8 16,1-2-8-16,-11-4-1 0,-5 5-4 16,0-5 0-16,0 5 0 0,-11-1 6 15,-1-4-6-15,-6 10-6 0,0 4 2 16,-3-1-10-16,3 0-9 0,2 2-21 15,-2-9-4-15,1 1 5 0,2-2-127 16,-2-5-155-16</inkml:trace>
  <inkml:trace contextRef="#ctx0" brushRef="#br0" timeOffset="157282.3303">15194 9688 626 0,'34'4'196'0,"2"3"-3"15,9-5-125-15,1 4 0 0,8 3-19 16,5 1-13-16,6 2-6 0,5 9-11 16,8-2-3-16,5 4-1 0,14 4-7 15,0-4-8-15,2-3 7 0,-1 5-4 16,-8-3-3-16,-15-8-3 0,10 8-9 15,-9-1-2-15,-6-3-9 0,-8-6-19 0,0 4-16 16,-19-6-13-16,-3-7-15 0,-5-3 91 16,-6 0-200-16,-14-12-151 0</inkml:trace>
  <inkml:trace contextRef="#ctx0" brushRef="#br0" timeOffset="158086.93">15389 10706 218 0,'-4'6'25'0,"1"2"21"0,-2-1-4 16,1 2-3-16,1 0-3 0,-2-4 11 0,0 4-3 16,0 1 6-16,5-2-10 0,-3 2 6 15,-2 1-10-15,2 1-7 0,0 0 4 16,-3-1-5-16,3-1-11 0,-2 0 4 15,2-3-3-15,-1 0-4 0,1-4 4 16,3-3-8-16,-4 0-10 0,4 0 11 16,4 0-4-16,-4-7 1 0,8-3-3 15,0-4 7-15,0-8-6 0,2 1 6 0,-1-1-1 16,6-5 0-16,3-3 5 0,-2-4-5 16,1-7-6-16,-4-6 9 0,1 1 5 15,-3 4-13-15,0 3-2 0,-1 5 1 16,-1 11-5-16,2 3 5 0,-4 3 0 15,4 3-5-15,-2 1 5 0,1 3 0 16,-3 4-1-16,4 1 6 0,-2 5 0 16,1 0-5-16,-2 0 4 0,1 2 0 0,-3 5-4 15,-3 3-1-15,1 3 1 0,1 3-1 16,-1 7 2-16,-4 2-2 0,4 7 5 16,0 11 1-16,2-1-2 0,3 4 6 15,0-2-1-15,6-5 0 0,-1-9-4 16,2-9 3-16,0-4-4 0,2-3-4 15,-5-4 4-15,6-5-4 0,0-5-4 0,1 0 9 16,-1 0-9-16,1-14 0 0,-3-3 0 16,2-5 0-16,-6-6 0 0,4-3 0 15,-1-9 0-15,-3 0-4 0,-4-2-5 16,0-1-3-16,-6 5-8 0,0 9-20 16,-3-1-10-16,0 3-21 0,-5 8-119 15,5 0-161-15</inkml:trace>
  <inkml:trace contextRef="#ctx0" brushRef="#br0" timeOffset="161377.2887">18384 10277 289 0,'6'-5'64'0,"-1"5"17"0,3-4-34 16,0-2 11-16,-4 2-10 0,2-11-2 16,0 3-3-16,1-4-8 0,-1 3 5 15,-2 2-8-15,-4 3-6 0,0-1-6 16,-4 4 3-16,-6-2-12 0,-7 0 9 15,-2 2-9-15,-4 5 1 0,1 0-7 0,-4 0 2 16,1 8-2-16,1 0-5 0,1 9 0 16,-3 3 0-16,8 4 0 0,-1 1 0 15,3 15 0-15,6-4 0 0,6 0 6 16,0-3-12-16,4 1 12 0,0-13-6 16,10 6 0-16,-2-5 6 0,3-6-6 0,4-7 0 15,1-4 0-15,2-5 5 0,4-6-10 16,1-8 10-16,-2-8-10 0,3-5 5 15,-2-8 0-15,-1-4 0 0,-5 0-12 16,2-4 7-16,3-1-7 0,-2 3-6 16,-6-5-2-16,1-4-1 0,3 4 3 15,-13 0-2-15,-4 0 1 0,8 13 0 16,-1-5 7-16,2 3 4 0,-2 6-5 16,-1 1-2-16,2 0 3 0,-4 6 5 0,0-3-6 15,1 3 5-15,-5 4 1 0,7 0 0 16,-7 7 7-16,6 4-7 0,-6 7 7 15,-5 0 7-15,5 0-7 0,-3 8 7 16,-2 3 8-16,0 11-2 0,5 0 6 16,0 8 2-16,-6 6 1 0,2 3 2 15,4-4 1-15,-5 7-11 0,5 3 4 16,0 4-8-16,0 0 1 0,0 4 9 0,-4-2-14 16,4-11 0-16,-4-3 0 0,4-2-6 15,0-6 0-15,-4-5-6 0,4 2-6 16,-4-5-13-16,1-6-3 0,3-3-3 15,-4-6-125-15,4-6-113 0</inkml:trace>
  <inkml:trace contextRef="#ctx0" brushRef="#br0" timeOffset="162183.8681">18617 10720 218 0,'3'8'25'0,"-3"-2"21"16,0-1-4-16,0 1-12 0,0-6-3 16,0 0 19-16,5 0-17 0,-5 2 14 15,0-2-10-15,0-4 0 0,0-1-5 16,3-2 5-16,-3 1-12 0,3-10-6 0,-1 5-8 15,-2-5 8-15,4-4-8 0,-1 0-1 16,3 2-6-16,0-2 7 0,1 1-7 16,2 1 0-16,-3-4 6 0,1-1-6 15,-1 3 6-15,1 0-6 0,-2 6 8 16,0 3-1-16,1 5-1 0,-2 3 9 0,1-2-8 16,-2 5 3-16,0 0-3 0,-3 7 7 15,0-1-14-15,0 6 7 0,0 7-2 16,0-3-5-16,0 6 0 0,0-2 0 15,0-6 0-15,0-5 6 0,0-9-6 16,5 9 0-16,-2-9 0 0,2 0 0 16,1 0 0-16,2-5 0 0,1-3 0 15,1-7 0-15,4-5 0 0,-2-2 0 16,0-6 0-16,3 0 7 0,2 8-7 0,-5 2 0 16,0 7 0-16,-3 6 0 0,-3 5 0 15,-6 0 0-15,3 8 7 0,-3 8-7 16,0 5 11-16,0 0 6 0,0 15-6 15,4 3 9-15,-4 4-8 0,0-7-1 16,0 9 1-16,0-9-6 0,-5-9-6 16,5-4 0-16,-4-1-11 0,4-4-7 0,0-9 1 15,0-3-19-15,0-3-14 0,6-3-105 16,1 0-108-16</inkml:trace>
  <inkml:trace contextRef="#ctx0" brushRef="#br0" timeOffset="162366.1437">19096 10649 331 0,'0'18'66'0,"3"-3"34"16,-3 1-66-16,2-2-10 0,-2-1-7 15,0-7-10-15,0 2-14 0,4-1-10 16,-4-7-16-16,0 0-74 0,3-3-19 15</inkml:trace>
  <inkml:trace contextRef="#ctx0" brushRef="#br0" timeOffset="162566.7082">19138 10191 341 0,'3'6'83'0,"2"1"32"0,0 6-75 0,-1 1-2 16,1-3-13-16,-2 1-5 0,1 2-13 16,-1-5 0-16,-3-3-7 0,5 1 0 15,0 0-14-15,-2-1-22 0,2 0 3 16,1 3-97-16,0-1-34 0</inkml:trace>
  <inkml:trace contextRef="#ctx0" brushRef="#br0" timeOffset="162802.9519">19217 10631 278 0,'0'0'63'0,"0"0"11"0,0-8-8 16,3-1-8-16,2-9 3 0,-1-1-7 16,1 1-10-16,2-1-11 0,1-2 2 15,-1 4-4-15,0 2 1 0,0-3-9 0,4 2 0 16,-1 6 8-16,0 2-2 0,-1 5-8 15,2 3-5-15,1 1 5 0,1-1-3 16,2 10-14-16,0-2 6 0,-3 1-10 16,0 2-5-16,0 5-10 0,-3-5-23 15,1 1-6-15,-7-1-120 0,1-5-150 0</inkml:trace>
  <inkml:trace contextRef="#ctx0" brushRef="#br0" timeOffset="163678.1269">15107 9020 370 0,'-24'28'136'0,"-11"10"27"16,-6 1-10-16,-2 14-107 0,3 7-3 15,-2 0-14-15,5 8-2 0,1 14-18 16,1-1 14-16,4 12-7 0,5 7-11 15,7 12 0-15,8 10-10 0,8 13 0 16,3-1-11-16,7 18-7 0,8-10-2 16,13-9-3-16,11-4 5 0,19-8-20 15,21-21 1-15,13-14-22 0,18-17-94 16,18-22-82-16</inkml:trace>
  <inkml:trace contextRef="#ctx0" brushRef="#br0" timeOffset="164185.1414">19305 11230 192 0,'11'0'26'0,"0"0"-1"15,3 0 0-15,1 0 6 0,6 0 1 16,2 0 7-16,3 0 15 0,9 0-7 0,3-7 13 16,-2 0-4-16,1-5-1 0,-1 3-14 15,-4-6-1-15,-5-11-4 0,2-3-12 16,-4-19-3-16,-1-19-3 0,-1-8-11 15,-7-10-1-15,-7-20-1 0,-4-9 2 16,-5 0-7-16,-8-9 0 0,-15-16 5 16,-19 10-5-16,-22 4 0 0,-28 2 0 15,-23-6-5-15,-21 16-13 0,-23 3-14 16,-4-4-123-16,-16-9-99 0</inkml:trace>
  <inkml:trace contextRef="#ctx0" brushRef="#br0" timeOffset="166028.7265">14922 9405 370 0,'0'0'93'0,"0"0"37"0,3-2-97 16,3-3-5-16,1-3-6 0,-2-5-7 0,5 0-2 15,5-3 0-15,1-3 8 0,8-3-8 16,5-3 7-16,-2-4-1 0,-3-3-12 16,6-9 5-16,1-3-6 0,3 0 1 15,6-7 0-15,7 8-7 0,1-3 0 16,-5 1 0-16,6 3 0 0,1 0-7 15,2 5 0-15,-5 9 7 0,-2 2-11 16,-6 5 4-16,-5 11-19 0,-2 1-62 0,-3 0-56 16,3 3-64-16</inkml:trace>
  <inkml:trace contextRef="#ctx0" brushRef="#br0" timeOffset="166420.5918">15246 9077 434 0,'21'0'145'0,"2"-10"14"16,1-7-107-16,3-5 5 0,3-6-16 15,5-3 6-15,8 2-6 0,8 3-2 16,2-1 0-16,2-12-15 0,9 1-1 0,-3 4-4 16,8-7-5-16,10-3-10 0,9 2 5 15,-2-3 0-15,7 2-9 0,3-3 9 16,5 9-5-16,3 9-4 0,11 0 0 15,6 0-9-15,17 7-9 0,1 1-4 16,3 2-20-16,7 5-6 0,-2 13-10 16,-14-6-8-16,-18 6-11 0,-20 0 193 15,-26 9-271-15,-24 1-154 0</inkml:trace>
  <inkml:trace contextRef="#ctx0" brushRef="#br0" timeOffset="166728.526">17380 8613 406 0,'15'8'149'0,"6"1"34"0,12 9-92 15,9 0 9-15,7 4-14 0,3 7-18 16,2 8 0-16,8 3-8 0,2 7-15 16,26 6-9-16,15 5-4 0,18 9-15 0,18-5-2 15,8-3-6-15,-6 1 0 16,-9-16-9-16,-3-7-6 0,-12 0-9 0,-21 0-7 16,-17-5-12-16,-8 5-7 0,-21-4-15 15,-16-7-15-15,-6 1-18 0,-7-3-111 16,-10-5-159-16</inkml:trace>
  <inkml:trace contextRef="#ctx0" brushRef="#br0" timeOffset="167393.2085">14878 11296 453 0,'13'5'180'0,"12"-5"-4"15,4 7-91-15,21-7-7 0,6 0-15 16,13 0-6-16,7-2-11 0,18 2-2 16,9 5-7-16,15-1-8 0,18 5-7 0,28 1-3 15,13 4-11-15,23 2 4 0,16-5-8 16,21 3-4-16,-1-2 0 0,19-1 0 16,-9-8-4-16,14 2 0 0,-14-5-9 15,13-4 3-15,-26-7-20 0,2-1-3 16,-24-8-4-16,-15-12-11 0,-22-2-8 15,-6-4-7-15,-35-14-1 0,-21-4 1 16,-17-9-3-16,-21-14-108 0,-18-2-104 16</inkml:trace>
  <inkml:trace contextRef="#ctx0" brushRef="#br0" timeOffset="170449.7204">17059 10611 453 0,'28'0'155'0,"6"0"8"0,-2 0-119 15,5 12-2-15,2 5-24 0,7 1-10 16,3-4-34-16,6 2-16 0,3-4-111 16,4 3-121-16</inkml:trace>
  <inkml:trace contextRef="#ctx0" brushRef="#br0" timeOffset="203337.8609">17245 9669 353 0,'10'19'92'16,"1"-2"35"-16,0-2-37 0,-3 1-76 15,-1-2 8-15,0 0-22 0,-3-2 0 0,0-2 6 16,0-4-6-16,3-4 0 0,-1-2 0 16,5 3 7-16,-1-3-14 0,-1 0 14 15,1 0-7-15,-1 0 6 0,-1 0-6 16,0 5 6-16,0 0-6 0,-1 3 8 16,0 1-16-16,-2 2 8 0,-1 5 0 15,-1 0 0-15,-3 4 0 0,0-4 0 16,0 1 8-16,-8-2-1 0,1 6-1 15,-7 5 9-15,1 4-8 0,-4 2-2 0,6 5 7 16,-2-2-12-16,-1-6 7 0,1 0-7 16,1 2-7-16,-3-2 7 0,2-1 0 15,2-3-7-15,0 2 2 0,2-6-7 16,3-1-3-16,0 0-6 0,6 7-4 16,0-2-11-16,0 2-39 0,0 4-59 15,9-1-30-15</inkml:trace>
  <inkml:trace contextRef="#ctx0" brushRef="#br0" timeOffset="214634.1633">11903 5867 388 0,'0'9'134'0,"-6"0"13"16,6-4-40-16,0 2-93 0,0-2-14 16,0 0 0-16,0 1 0 0,0-1 0 15,0 5 7-15,0 2 0 0,0 2 4 16,0-3-4-16,0 4 0 0,-3-5-7 0,-1 0 6 15,4 1-1-15,-7 5-5 0,2 0 7 16,-1 11-7-16,-1 6 0 0,-3 3 5 16,-2 7-5-16,-4 2-5 0,-1 0 5 15,-1-2 0-15,3 6 0 0,-4-6 0 16,3 6 5-16,-5 4-5 0,-4 13 5 16,-2 0 1-16,-1 9-1 0,-4 0 10 0,4-1-4 15,1-3 1-15,3 14 5 0,-1-3 5 16,0 0-5-16,-3 10-3 0,-1-11 15 15,0-9-19-15,5 2 10 0,4-5-11 16,7-4-4-16,6 1 10 0,3-6-10 16,4-8-5-16,0-4 4 0,0-7 1 15,0-16-10-15,11 7 5 0,6-7-4 16,0-4-11-16,6-2 5 0,5-6-9 0,-4-4-1 16,0-9-13-16,7 0 6 0,-3-8 0 15,7-2 9-15,3-1-7 0,-2-1 7 16,-1-2 8-16,-3 2-2 0,-5 2-8 15,7 5 2-15,2 5-13 0,3-3-118 16,6 1-98-16</inkml:trace>
  <inkml:trace contextRef="#ctx0" brushRef="#br0" timeOffset="215150.6458">11702 8251 471 0,'26'15'162'0,"6"-2"-19"0,8-3-104 16,9-1-25-16,14-2-14 0,5-7-7 15,3 1 0-15,12-1 1 0,3 5 6 16,2 0 0-16,13-3 0 0,20 5-5 0,14 1 10 16,22 4-10-16,25 1 5 0,17 2 0 15,5-5-14-15,5-3 0 0,-3-6-3 16,-6-8 2-16,-20-2-12 0,-15-2 14 16,-24 1-8-16,-26 1 7 0,-21 9 7 0,-22 0-7 15,-19 0 8-15,-2 9-10 0,-8 5-2 16,2 9-11-16,-2 0-3 0,-1 5-1 15,-5-1 0-15,1-10 15 0,-3-6 0 16,0-8-12-16,0-3 21 0,-1-3-44 16,-6-6-43-16</inkml:trace>
  <inkml:trace contextRef="#ctx0" brushRef="#br0" timeOffset="215539.6438">14222 8308 406 0,'123'13'116'0,"12"-3"10"0,16-2-120 16,23 2-6-16,16-4 0 0,16-7-12 15,6 1 12-15,11 0 0 0,-10 0 12 16,2-9 3-16,-11-9 7 0,-7 3-2 15,-10-5-8-15,-6-1 9 0,-12 1-6 0,-11 6-8 16,-1-3-7-16,-13 17-7 0,-2-6-14 16,-6 2-6-16,1-4-121 0,-9 8-62 15</inkml:trace>
  <inkml:trace contextRef="#ctx0" brushRef="#br0" timeOffset="216274.3785">17304 8495 691 0,'15'14'131'0,"-15"-3"-24"0,0 2-196 16,-9-11 20-16,1 5-11 0,-1-7-3 15,4-7 38-15,5-5 21 0,0-2 32 16,4-4 24-16,0 3-11 0,4-1 21 16,1 5-22-16,-1-8 1 0,0 1-6 15,7-1-9-15,-2-6 1 0,7-1-1 16,0-1 0-16,10 0 2 0,1-4-1 0,7 3-1 16,2 4 9-16,7 0-8 0,3-3 3 15,7 0 11-15,4 2-3 0,19 0-4 16,14 2 9-16,8 6-7 0,12 0 10 15,22 5-14-15,3 5 5 0,10 7-5 16,23 0-7-16,2 9 6 0,4-1 0 16,13 5-11-16,1 12 5 0,3 1-5 0,3 0 0 15,-4 3 5-15,7-1-5 0,-3 0 0 16,-2-10 0-16,3 2 0 0,-2-10 0 16,-1-1 0-16,-5-9-5 0,-7-7 0 15,0-5-1-15,-7-6 1 0,-1-2-6 16,-6-15 0-16,-11-7 0 0,-15-5-7 15,-5 5-7-15,-22-3-3 0,-16 15-10 16,-23 12-5-16,-21 9-19 0,-24 9-95 16,-22 0-59-16</inkml:trace>
  <inkml:trace contextRef="#ctx0" brushRef="#br0" timeOffset="216607.7436">22707 8195 434 0,'23'-10'105'0,"-4"-2"18"16,-7-1-213-16,-5-3 111 0,-2-13 3 16,2-9-15-16,-2-9-2 0,-1-12 2 15,3-7-9-15,-3-6 6 0,-4-14 0 16,0-8 2-16,1-8-8 0,-4-7 7 16,-6-11-7-16,1 0 7 0,-5-4-7 0,-5-9-7 15,-2-9-20-15,-1 16-28 0,-4 5-69 16,-5 8-40-16</inkml:trace>
  <inkml:trace contextRef="#ctx0" brushRef="#br0" timeOffset="217312.287">22015 6019 341 0,'3'14'74'16,"-3"0"25"-16,-12-4-99 0,-12 1 17 16,-15 4-9-16,-4-6 0 0,-12 5 0 15,-7-7 9-15,-10-1-2 0,-15-6-2 16,-10 0 20-16,-9 0-12 0,-6-12 1 15,-15-8 0-15,3-6-9 0,-6-12-1 0,-17-8 3 16,-6-3-15-16,1-4 0 0,-14-11-7 16,-8-2-1-16,7 0 2 0,-5 6 0 15,-3 13-1-15,6-3 1 0,-4 5 6 16,-3 3-7-16,12-4 7 0,-2 1 0 16,4 10 0-16,10 12 0 0,2 14 0 15,-3 9-8-15,10 0 1 0,-6 12 0 0,-1 8 0 16,-1 3-7-16,8 8 8 0,-13 1-3 15,7 8 2-15,8-5 7 0,4 7 7 16,-6-1 2-16,16 8 3 0,0-2 3 16,4 3 7-16,10 1-2 0,2-11 7 15,-1-10 1-15,1-8 3 0,-1-7-6 16,-13-15 0-16,11 1-9 0,-8-10 4 16,-6 0-9-16,-7-3 1 0,0 3-12 15,-12 3 5-15,-8 6-5 0,4 1 0 16,-2 5 0-16,-5 10 0 0,1 5 0 15,9 3 0-15,-9 9 0 0,5 1 0 0,0-4 7 16,-6 1-2-16,-3-1-5 0,-5-7 6 16,2-6-12-16,6-4 1 0,-3-8-7 15,3 0-19-15,7-5-9 0,1-2-19 16,5 0-109-16,11 2-79 0</inkml:trace>
  <inkml:trace contextRef="#ctx0" brushRef="#br0" timeOffset="222148.2984">17871 9622 257 0,'0'0'53'0,"-4"0"-2"0,4 3-24 16,4-3 0-16,-1 4 3 0,-3-4-12 0,6 0 8 15,-3 0-1-15,1-5 0 0,4 5-1 16,-1-5 0-16,5-5-3 0,-2-4 13 16,9 3-14-16,2-1 9 0,-2-4 3 15,5 6-4-15,3-2-3 0,-4-1 3 16,2-1-3-16,6 0-14 0,-6-5 1 15,1 2-7-15,1-4-10 0,1 5 0 16,-2-6-13-16,0 0-21 0,-6 0-109 0,0 4-115 16</inkml:trace>
  <inkml:trace contextRef="#ctx0" brushRef="#br0" timeOffset="222751.6003">18082 9487 310 0,'0'0'78'16,"7"0"15"-16,-2-4-52 0,-1 4 0 15,0-8-11-15,1 1 3 0,-1 0-17 16,-4 3 4-16,8-4 1 0,-1 4-6 0,2 1 4 16,1-1 2-16,2-2-8 0,-4 3 7 15,5-4-1-15,-1 2-5 0,2 0-3 16,2-2 3-16,4 5-8 0,-1-6 6 15,3-5-7-15,-1 0 0 0,0-1-5 16,0-3 0-16,-2-1 6 0,4 2-6 16,5-1 0-16,7-3 0 0,-1 0 0 15,3 2 5-15,3 0-5 0,-7 1 0 16,-6 1 0-16,5 1 0 0,-2-5 0 16,-1 2-5-16,4-2-1 0,4-7-11 0,1-3 6 15,4-1-14-15,-1-6-3 0,6 0 3 16,-3 1-15-16,0 7-2 0,-8-4-55 15,-3 1-41-15,-12-2-7 0</inkml:trace>
  <inkml:trace contextRef="#ctx0" brushRef="#br0" timeOffset="223204.9047">18974 8868 278 0,'10'-7'53'0,"5"1"22"0,-2-1-18 16,3-1-14-16,-2-1 6 0,4-2-11 0,-1-5 11 16,-1-1-22-16,-1-1 8 0,4-2-8 15,-8-2-7-15,2 2-5 0,0-6-5 16,8-2-3-16,-2 5 0 0,1-5-7 15,5-8 0-15,1 4 7 0,-2-3-7 16,1-5-7-16,5 2 7 0,-2 7 0 16,8-4-7-16,0-1 0 0,7 6 2 15,-2-2-7-15,-4-5-3 0,-9-1 2 16,-7 5-7-16,-6 0 0 0,-5 4-9 16,0 5-46-16,-3 10-59 0,2-4-20 0</inkml:trace>
  <inkml:trace contextRef="#ctx0" brushRef="#br0" timeOffset="223576.2173">19531 8276 243 0,'3'-6'46'0,"6"0"18"15,1-1-29-15,-1-2 11 0,1 0-17 16,1-6 5-16,-6 1 0 0,5-10-2 15,-3 2-8-15,4-6-3 0,-4 0 4 0,4 6-10 16,-5-4-1-16,0 5-7 0,3 0-7 16,-2 0 7-16,5-1-7 0,-2 5-7 15,2-2 0-15,-2-1-7 0,3-2-1 16,-2 5-25-16,-1 0-90 0,1 3-23 16</inkml:trace>
  <inkml:trace contextRef="#ctx0" brushRef="#br0" timeOffset="224115.6438">19627 7775 289 0,'4'4'72'15,"0"-1"30"-15,-1-3-26 0,2 5-7 16,1-5-8-16,2 4-7 0,-1-4-11 16,4 0-5-16,1 4-2 0,4-4-1 15,0 6-4-15,5 1-14 0,-1-3 5 0,-4 3-11 16,1-3 0-16,1 0-6 0,-2-1-5 16,-1 2 0-16,0 0-5 0,0-1-11 15,-1-1-12-15,2-3-1 0,-1 0-13 16,-3 0 37-16,4 0-159 0,-3-3-113 15</inkml:trace>
  <inkml:trace contextRef="#ctx0" brushRef="#br0" timeOffset="224682.4721">19985 7830 278 0,'-6'0'63'15,"0"-7"20"-15,1 4-26 0,-2-3-7 0,-4-3-9 16,1-2-5-16,-3-1-11 0,-2 1 4 15,1 4-15-15,0-1 1 0,-3 3-8 16,-1 5-1-16,0-6-6 0,-1 6 0 16,-3-6 0-16,4-4-21 0,-1-2 7 15,0 1-13-15,2-2-22 0,0-2-81 16,2 4-34-16</inkml:trace>
  <inkml:trace contextRef="#ctx0" brushRef="#br0" timeOffset="225269.8258">19600 7782 278 0,'4'-9'75'0,"3"0"6"16,-1 3-26-16,0-5 3 0,-1 0-18 15,3 1-1-15,-3 0-3 0,0-7-15 16,4 6 0-16,-2-5-8 0,0 1 1 0,3 2-1 15,-2 3-19-15,-3 3-9 0,3 7-10 16,-5-6-118-16,1 6-71 0</inkml:trace>
  <inkml:trace contextRef="#ctx0" brushRef="#br0" timeOffset="226071.3385">19655 7762 243 0,'0'-6'56'0,"3"1"6"0,-3-1-17 0,0-1 2 16,0-1 6-16,4 4-12 0,-1 0-1 15,1-2-1-15,2-3-11 0,0 0-6 16,3-1 6-16,-1-2-15 0,-1-5 8 16,1 1 0-16,-3 1-9 0,5-2 0 15,-1 3 2-15,5 5-7 0,-2-2 4 16,-1-3-4-16,3 3 0 0,-7-5-1 15,-3 0-1-15,3 4 2 0,-1 0-7 16,0 5 0-16,4 2 0 0,-1 1 0 0,2 1 0 16,-5 0 0-16,2-1 0 0,-2 4 0 15,-6-3 0-15,0 3 0 0,3 0 0 16,-3 0 0-16,0 0 0 0,-3 6 0 16,3-2 0-16,-4 6 0 0,4 3 5 15,0 2-5-15,0 3 0 0,5 4 0 0,-5 0 5 16,8 3-5-16,-4 6 0 0,1-5 6 15,2-4-1-15,-2 1 2 0,0-5 1 16,-3-5-8-16,3 0 5 0,1 1-5 16,2-1 6-16,2-1-6 0,-6 1 6 15,5-4-12-15,-2-2 0 0,-3 0-14 16,-4 0-8-16,4 0-3 0,0-3-130 16,2 2-108-16</inkml:trace>
  <inkml:trace contextRef="#ctx0" brushRef="#br0" timeOffset="229746.4155">19737 7754 230 0,'0'0'38'0,"0"0"15"0,0 0-13 16,0 0-4-16,5 0 12 0,-5 0-22 15,3-5 17-15,-3 1-18 0,5 2-1 0,-5-5 0 16,3 1-11-16,-3 2 4 0,0-2-8 15,3 2-2-15,-3-3 2 0,6 4-3 16,-6-3-6-16,0 6 0 0,0-5 6 16,0 5-6-16,0 0 0 0,0 0 0 15,-6 4 0-15,6 0 0 0,-4 0 0 16,1 2 8-16,3-2-16 0,-5 1 16 16,2-1-8-16,3 2-8 0,-5-2 8 0,5 5 0 15,0-7-6-15,-3-2 6 0,3 5-6 16,0-5 6-16,-4 0-9 0,4 0 9 15,0 0-7-15,3 0-2 0,-3 0 9 16,9-5-9-16,-9 3 9 0,4-4-8 16,-4 2 8-16,7-5 0 0,-4-2 0 0,-3 0 0 15,7 4 0-15,-3-2 0 0,-4 2 0 16,4 7 0-16,-4-5 8 0,3 0-8 16,-3 1 0-16,0 4 0 0,3-6 0 15,-3 6 0-15,0-4 0 0,0 4 0 16,0 0 0-16,-4 7 0 0,4-4-8 15,-7 4 8-15,0 0 0 0,3 6 0 0,0 0 0 16,1-3-7-16,3 2 1 0,-6-3 6 16,6-2-8-16,-7 1 8 0,3 0-7 15,4-3 7-15,-5 1 0 0,5-6 0 16,0 0 0-16,0 3 0 0,0-3 0 16,4 0 0-16,-4-4 0 0,4 0 0 15,-4 1 0-15,3 0 0 0,-3-4 0 16,5 1 0-16,2 0 0 0,-2 0 0 15,0 0 0-15,0-5 0 0,0 5 7 0,-5-4-7 16,6 0 0-16,-6-2 8 0,3 7-8 16,-3 0 0-16,0 1 6 0,0 1-6 15,0 3 0-15,0 0 0 0,0-4 0 16,0 4 0-16,0 0 0 0,0 0-6 16,-3 4-2-16,3-4 8 0,-4 3-7 15,-1-3-2-15,1 7-7 0,-2-3 0 16,0 3-9-16,1 0 0 0,-2-1-11 0,3 5-39 15,1 2 26-15,-2-5-4 0,5 4 15 16,0-2 15-16,0-4 8 0,0-6 15 16,0 0 15-16,0 0 8 0,0 0-10 15,0-6 12-15,0 1-15 0,7-3 11 16,-3 2-21-16,2-7 11 0,0 0-11 16,-1 0 11-16,-2-2 9 0,6 2-8 15,-3 4-4-15,0-3 10 0,2 1 0 0,-1 1 0 16,0-3 1-16,-7 2 0 0,7 1-9 15,-4-3-2-15,-3 5 2 0,0 4-10 16,0 0 0-16,0 4 0 0,0 0 8 16,0 0-8-16,0 0 0 0,0 4 0 15,0 4 8-15,-6 1-8 0,0 1 0 16,0 2 0-16,-5 4 0 0,2-2 9 16,1 5-9-16,-1-3 0 0,-1 3 0 0,0 1 8 15,-3-2-16-15,1-1 16 0,-1-3-8 16,3 1 0-16,3-5 0 0,2-2 0 15,5-3 0-15,-7-5 0 0,7 0 0 16,-3 0 0-16,3-5 0 0,4-3 0 16,2-3 0-16,-2 1 0 0,3-3 0 15,2 0 0-15,-1 1 0 0,2-4 8 0,0-7-8 16,0 0 9-16,-2 5-1 16,-1-1 0-16,0 5 8 0,-1 9-7 15,3 1-2-15,-1-1 7 0,1 1 1 0,-4-6-6 16,1 5 7-16,-6 1-7 0,3-2 3 15,2 6-4-15,-5 0-1 0,0 0 0 16,0 0 0-16,0 0-7 0,-7 4 0 16,7 4 8-16,-6-1-8 0,3 4-8 0,-1 2 16 15,-3 1-16-15,1 0 8 16,0-2 0-16,-4-2-7 0,6 6 7 0,-3-3 0 16,-1 0-7-16,3 1 7 0,1-1 0 15,0-4 0-15,1-4-7 0,3-1 7 16,0-4 0-16,0 0-8 0,0 0 16 15,0 0-8-15,0-4-8 0,5 4 8 16,-5-10 0-16,6 2 0 0,-3-2 0 16,4 1 0-16,-1-4-6 0,0-2 12 0,-2-2-6 15,3 0 0-15,-4-3 8 0,2 2-8 16,-1 5 0-16,3 7 7 0,-3-2-7 16,0 1 0-16,-1-2 7 0,0 2 0 15,-3 0-7-15,5 3 15 0,-5 4-15 16,0 0 0-16,0 0 6 0,0 0-6 15,-5 4 7-15,2 3-7 0,-2 2 0 16,1-1 0-16,-3 6 6 0,1 0-6 0,1 3 0 16,-2-2 0-16,-1 0 0 0,0-2-6 15,4 4 6-15,-3-1 0 0,1 0 0 16,1 0 0-16,0-1 0 0,1-7-7 16,1-1 7-16,3-7 0 0,0 5 0 15,0-5 0-15,0 0 0 0,0-4-6 0,4-1 6 16,-4-5 0-16,8 1-7 0,-2-7 14 15,-1 5-7-15,2-3 0 0,-1 3 6 16,-1 0 1-16,-2 0-1 0,3 0 8 16,2 2-1-16,-4-1 2 0,2 1-3 15,3 0 0-15,-2 9 2 0,-3-7-7 16,-4 2-2-16,5 1 1 0,-5 4 1 0,3-8-7 16,-3 8 0-16,0-6 0 15,0 1 0-15,0 0 0 0,0 5 0 0,0-4 0 16,0 4-7-16,0 0 14 0,0 0-7 15,0 0-7-15,0 4 14 0,0-4-7 16,0 0 0-16,3 0 0 0,-3 0 0 16,0 0 7-16,0 0-7 0,-3 0 0 15,3-4 0-15,0 4 6 0,0 0-6 16,0 0 0-16,0 0 0 0,0 4 0 0,0 1 0 16,-3 1 0-16,-3 4-6 0,3 3 6 15,-2 2 0-15,1 2 0 0,-5-1-7 16,5 2 7-16,-2 1 0 0,1-2 0 15,-2-4 0-15,4-1 0 0,3-5 0 16,-5-1 0-16,1-6 0 0,1 6-7 16,3-6 14-16,0 3-14 0,0 1 7 15,0-4 0-15,0 0 0 0,3 4 0 0,-3-2 0 16,0-2 0-16,0 0 0 0,0 7 7 16,0-5-7-16,0 2 0 0,0 1 7 15,0-5-1-15,0 3-6 0,5-3 12 16,-5 0-7-16,4 0 0 0,-4 4 13 15,8-4-5-15,0 0-1 0,-3 0 6 16,4 0-7-16,-1 0 0 0,-5 0 5 0,1 0-5 16,3 0-6-16,-4 0 4 0,1 0-4 15,3 0 14-15,1 0-13 0,-4 0-2 16,1 0 1-16,2 6 5 0,-2 0-5 16,-3-2-5-16,3 2 5 0,0 1-1 15,-2-4-4-15,2 1 5 0,-3-4-5 16,2 5 0-16,-4-5 5 0,5 3-5 15,-5-3 0-15,0 0 5 0,0 0-5 16,0 0 0-16,0 4 0 0,0-4 0 0,-4 0 0 16,1-4 0-16,0 4 0 0,-2 0-5 15,-1-3 10-15,-2 3-10 0,-3-5 5 16,0 5 0-16,-4 0 0 0,1-4-5 16,5 1 10-16,-1-3-10 0,1 3 5 15,-1-6 0-15,1 0 0 0,0 0 0 16,0 3 0-16,4-3 0 0,1 6-5 15,1 3 5-15,3-6 0 0,-3 6 0 0,3-5 0 16,-4 5 0-16,4 0 0 0,0 0 0 16,0 0 0-16,0 0 0 0,0 0-4 15,0 5 4-15,5-5 0 0,-5 6 4 16,4-6-4-16,-4 0 0 0,6 7 5 16,-6-3 0-16,7 1 0 0,1-5 5 15,-2 0-1-15,0 0 0 0,5 0 0 16,-5 0 0-16,1-5 1 0,3 5-1 15,-4 0-4-15,1 4 0 0,-2-1 3 16,-2 1-3-16,0 1-5 0,2-1 4 0,1 2 1 16,-3-2-1-16,-3 1-4 0,3-3 5 15,2 2-5-15,-5-4 4 0,6 0-4 16,-2 0 0-16,-1 0 0 0,2 0 4 16,-2-6-4-16,2-2 0 0,0 6 0 15,-3-4 0-15,2 2 0 0,-4-1 0 0,4 5 0 16,-4 0 0-16,0-3 0 0,0 3 0 15,0-3 0-15,0 3 0 0,0 0 0 16,-4 0 0-16,4 0 0 0,0 0-4 16,0 0 8-16,0 3-4 0,0-3 0 15,4-3 0-15,-4 3 5 0,0 0-10 16,0 0 10-16,0 0-10 0,3-6 5 0,-3 6 0 16,0-2 0-16,0 2 0 0,-3-7 0 15,-3 4 0-15,2 3 0 0,-3 0 0 16,3-7 0-16,4 7-4 0,-7-3 4 15,4-1 0-15,-2 4 0 0,0-5-4 16,-1-1 4-16,3-1-5 0,3-5 1 16,-3 1-1-16,-2-6 5 0,5 0-4 15,-5 1 4-15,2 1-5 0,-1 3 5 0,4 3-4 16,1 0 4-16,-1 3 0 0,0 2-4 16,0 4 4-16,0 0 0 0,0-4 0 15,0 4 0-15,0 0 0 0,0 4 0 16,3-4 0-16,-3 4 0 0,0-4 0 15,0 5 0-15,0-5 0 0,4 4 0 16,-4-4-5-16,-1 7 5 0,4 2 0 16,-3-1 0-16,0 4 0 0,4 4 0 15,2 1-5-15,-3-2 10 0,2 2-5 0,2-6 0 16,-1-1 0-16,-2-3 0 0,-1-3 0 16,-3-4 0-16,0 6 0 0,4-6-5 15,-4 0 10-15,4 0-5 0,-4 0 0 16,0 4 0-16,0-4 0 0,0-4 0 15,-3 0 0-15,-1 4 0 0,1-10 0 16,3 1 0-16,-5-4 0 0,1-2 0 16,0-6 0-16,4 1 0 0,-5-1 0 15,3-4 0-15,-1 6 0 0,3-1 0 0,-6 4 0 16,6 2-5-16,-6 5 5 0,6 4 0 16,-4 0 0-16,4 5-4 0,0 0 4 15,0 3-5-15,-4 3 5 0,4 0 0 16,0 7 0-16,-5 0-4 0,5 1 8 15,-9 0-4-15,6 5 0 0,-2-3 0 0,2 3 0 16,-2 5 0-16,2-1 0 0,3-3 0 16,0-2-4-16,0-8 8 0,0-2-4 15,-5 0 0-15,5-8 0 0,0 0 0 16,0 0 0-16,2 0 0 0,2 0 0 16,0-10 0-16,1 4 0 0,-1-9 0 15,-2 2 0-15,-2-2 0 0,7 0 0 16,-1-5-4-16,-6 1 8 0,3 1-4 15,0 0 0-15,-3 1 0 0,0 3 0 0,0 1-4 16,0 6 8-16,0-1-4 0,0 8 0 16,0-4 0-16,0 4 0 0,0 6 0 15,0-6 0-15,0 3-4 0,0 1 4 16,-2 5 0-16,2-1 0 0,0-1 0 16,-3 3 0-16,3-1 4 0,0-4-8 15,-4 6-6-15,4-5-8 0,-7-6-11 0,7 3-10 16,-4-3-9-16,4 0 37 0,-3-8-162 15,1-2-157-15</inkml:trace>
  <inkml:trace contextRef="#ctx1" brushRef="#br0" timeOffset="219101.1432">9222 4325 0,'136'-91'0,"-19"21"16</inkml:trace>
  <inkml:trace contextRef="#ctx1" brushRef="#br0" timeOffset="219742.5388">12602 4691 0,'-64'-23'15</inkml:trace>
  <inkml:trace contextRef="#ctx0" brushRef="#br0" timeOffset="233958.5617">20931 8856 243 0,'4'-4'35'15,"3"2"28"-15,-3 2-16 0,1 0-1 0,-5-5 1 16,3 5 11-16,2 0-10 0,1 0-2 16,0 0-3-16,-1 0-2 0,-5-5-14 15,6 5 0-15,-1 3-1 0,-1 6-14 16,-4 0 1-16,0 12-6 0,-3 4-1 16,3 13 6-16,-7 9-7 0,2 6 0 15,1 2 6-15,4 1 9 0,5-3-8 16,4-8 6-16,2-10-1 0,5-1-1 0,5-8 0 15,2-8-11-15,2-9-1 0,2-3 1 16,8-6 0-16,-1-4-5 0,6-8 0 16,-2-9 7-16,0-6-14 0,-5 0 7 15,-7-5 0-15,-7-5-10 0,-2-2 1 16,-4-8-7-16,-6-2-12 0,0 1-7 16,-3 4-18-16,-4 11-113 0,5 9-115 15</inkml:trace>
  <inkml:trace contextRef="#ctx0" brushRef="#br0" timeOffset="234420.3302">21831 9011 310 0,'0'3'60'0,"0"4"33"16,0-3-50-16,-8 1-18 0,-5-3-1 15,-3 4-7-15,-4-6-10 0,-3 0 1 16,1 2-8-16,0-2 0 0,1 3 0 15,0-3 0-15,5 0-8 0,1 5 8 16,4-1 0-16,2 3 0 0,9 3 8 16,0-10-2-16,0 9 9 0,0 2 3 0,8 1-2 15,0 2 4-15,0-1-6 0,0 3 1 16,5-1-2-16,-1 0-6 0,-1-2 5 16,4 2 3-16,-4-5-9 0,1 3 1 15,-6-3 1-15,-1 3-1 0,-5-7-2 16,0 8-5-16,-4-4 5 0,-3 0-5 15,-2-1 0-15,-3 1 0 0,-1-2 0 16,2-5-5-16,-2 5-7 0,3-8-3 16,3 1-12-16,-2-1-7 0,3 0-1 15,-1 0-107-15,4-2-43 0</inkml:trace>
  <inkml:trace contextRef="#ctx0" brushRef="#br0" timeOffset="234865.4347">20760 9468 310 0,'3'7'69'16,"-1"-2"15"-16,4-5-50 0,-1 0 0 15,4 0-2-15,8 0 5 0,3 0 5 16,8-5-1-16,6 1-1 0,12 1-4 16,6 0 2-16,7 3-13 0,1-4-7 15,9 4-1-15,0 0-6 0,15 0 4 16,6 0-10-16,7 0-5 0,-1 0 0 0,-6 0 0 16,-8 0 0-16,-9 0 0 0,-2-4-5 15,-12 4-10-15,-6 0-1 0,-14 0-7 16,-8 0-30-16,-16 4-106 0,-2-4-88 15</inkml:trace>
  <inkml:trace contextRef="#ctx0" brushRef="#br0" timeOffset="235691.7403">21015 10242 299 0,'5'8'62'0,"-5"-8"22"0,0 0-66 16,8-8 16-16,2 0-17 0,-2-2 0 0,4-1-9 15,-2-1 8-15,2-5 1 0,-3-2-10 16,4-3 7-16,-2-7-7 0,-3-4 10 15,1-1-8-15,-1 2-9 0,-2 3 7 16,1 6-7-16,-1 5 0 0,1 5 0 16,-2 2 9-16,0 6-18 0,-1 5 18 15,2 0-9-15,-1 4 0 0,-5 5 0 16,5 1 0-16,-3 5 0 0,3 5 6 16,1 4-6-16,-2 5 0 0,1 4 0 0,7 4 0 15,-2-4 0-15,4-5 0 0,3-7 0 16,0-8 0-16,1-13 6 0,3 0-6 15,-4 0-6-15,5-9 12 0,3-3-6 16,-1-6 0-16,0-5 0 0,10-1 0 16,-4-12 0-16,-4-3 0 0,0-1 0 15,-1 4-6-15,-12-3 0 0,3 6-19 0,-3 4 16 16,-1 5-118-16,-4-2-33 16</inkml:trace>
  <inkml:trace contextRef="#ctx0" brushRef="#br0" timeOffset="236647.0794">23023 9326 257 0,'0'0'42'0,"6"0"20"16,-1 0-26-16,0 0-9 0,-5 0 2 16,3 0-1-16,-3 0-3 0,-3 0-9 15,3 0 1-15,-5 0-9 0,-2 0 0 16,-5 0 0-16,1 8 1 0,-5-3-9 0,-7 4 0 16,2 6 0-16,-1-4 0 0,-4 1 7 15,3 0-7-15,-1 0 0 0,6-3 0 16,3 3 0-16,1-1 0 0,1 4 0 15,4-2 0-15,-3 0 0 0,2 0 8 16,1 0-8-16,5 4 6 0,-2-5 1 16,2 3 10-16,0 1-1 0,4 2 5 15,0 4 1-15,6-2 0 0,5-1 3 0,1-5 3 16,5-3-8-16,-1-6 6 0,4 0-1 16,1 0-12-16,7-5 4 0,4 3-12 15,-1-3 6-15,3 6-11 0,-1-2 0 16,-8 1-5-16,-2-2-1 0,-2-1-4 15,-4-2-15-15,-4 5 0 0,-6-5-6 16,-3 0-24-16,-4 0-101 0,0-6-58 16</inkml:trace>
  <inkml:trace contextRef="#ctx0" brushRef="#br0" timeOffset="237085.187">22454 9892 257 0,'0'0'53'16,"5"7"7"-16,3-4 4 0,3-3-9 15,2 5 3-15,2-4-5 0,3-1 1 0,1 0-10 16,5 0-11-16,3 0 2 0,-3 0-4 15,1 0-6-15,4 0 0 0,2 0-4 16,-4-2 5-16,4 2-2 0,2 0-13 16,4 0 5-16,6 0-10 0,6 5-1 15,3-5 1-15,3 5-6 0,-7-4 0 16,-6-1-22-16,-6-1 5 0,-6 1-12 0,0 0-8 16,-3-7-11-16,-3 4-113 0,-5-1-117 15</inkml:trace>
  <inkml:trace contextRef="#ctx0" brushRef="#br0" timeOffset="237782.6592">24061 9442 299 0,'7'0'71'0,"-4"3"22"0,-3-3-42 15,0 0 7-15,0 0-30 0,-5 0 14 16,2 0-22-16,-2 0 1 0,-8-3 0 16,-8 3-14-16,-1 0 5 0,-7-4 3 15,-5 4-9-15,1 0 1 0,0 7-7 16,5 6 0-16,-2 7 8 0,5 8-8 15,2 4 0-15,4 2 0 0,6 5 0 0,0-5 0 16,5 1 0-16,-3-4 0 0,6 3 0 16,2-7 7-16,3-2-7 0,0-1 0 15,4-6 0-15,5-4 0 0,6-3 0 16,4-7 5-16,1-4-5 0,5-3 0 16,2-2 0-16,0-12 0 0,3-5 0 0,4-5 0 15,2-3 0-15,-2-7 0 0,-2-2 0 16,-5-2 0-16,-6-9 0 0,-7 1 0 15,-1 8 0-15,-4-6-5 0,-2 2-2 16,2 7-8-16,-4 4-12 0,-5-8-14 16,2 10-104-16,-2 4-55 0</inkml:trace>
  <inkml:trace contextRef="#ctx0" brushRef="#br0" timeOffset="237931.6304">23928 9354 278 0,'-18'59'53'0,"5"7"4"15,2 8-21-15,2-10-15 0,9 2-3 16,0-13 0-16,5-14-10 0,1-7-8 16,5-5-8-16,4-7 8 0,-1-6 0 15,5-5-18-15,-1-9-11 0,7 0-44 0,-2 0-31 16</inkml:trace>
  <inkml:trace contextRef="#ctx0" brushRef="#br0" timeOffset="238819.9024">24133 9813 243 0,'0'17'35'15,"-7"-3"18"-15,-1 3-31 0,2 0-5 16,-2 2 10-16,-1-4-9 0,4-1 1 16,-1-1 10-16,2-4-11 0,4-7-10 15,0-2 0-15,0 0 1 0,0-5-9 16,8-5 8-16,-2-5-8 0,6-3 8 0,0-4 1 15,3-4-9-15,-1 0 8 0,3-4 0 16,-1 4 0-16,-2-1 0 0,1 4 1 16,1 1-2-16,-7 5 1 0,-1 6-2 15,-3 2 1-15,0 5-7 0,-1 4 8 16,0 0 1-16,-4 4-9 0,4 4 9 16,-4 1-9-16,0 3 0 0,0 3 7 0,-3-2-7 15,3 3 0-15,-4 0 0 0,4-3-7 16,0-2 7-16,0-2 0 0,5-6-9 15,-2-3 0-15,7 0 9 0,-3 0-8 16,-1-6 1-16,5-3 1 0,-2-3-2 16,3-2 1-16,-1 2-2 0,2 1-7 15,-1 1 16-15,-3 3-8 0,0 0 0 16,0 3 8-16,-2 4-9 0,-3 0 9 16,-4 0 0-16,0 0-8 0,0 7 8 0,-3 1 0 15,-4 7 0-15,0-1 0 0,2 2 0 16,1 4 0-16,-4-3 0 0,8-5-8 15,0-1 8-15,0 3 0 0,0-1-9 16,0-1 9-16,5-3-16 0,-5-2 16 16,7-2-10-16,-7-5 2 0,5 2-2 15,-2-2 2-15,5 0-3 0,-4 0-8 0,5-2 10 16,1-6-27-16,3-2-3 0,-2-4-3 16,1 0 10-16,-6 1 5 0,-6 5 4 15,9 1-7-15,-2 7 30 0,-1-1 0 16,-6 1 15-16,4 0 0 0,-4 3-4 15,0 4 1-15,0 1 1 0,-9 3 1 16,5 6-14-16,4-4 0 0,-8 1 0 16,2-1 11-16,3-1-11 0,-1-5 0 0,-1-2 0 15,0-5-11-15,3 0-3 0,2 0 14 16,0-7-13-16,5 0-10 0,4-9-7 16</inkml:trace>
  <inkml:trace contextRef="#ctx0" brushRef="#br0" timeOffset="239003.6393">24578 9471 218 0,'0'0'25'0,"0"8"0"15,0-1-15-15,0 0-10 0,3-2 0 16,-3-2 11-16,0 3-11 0,0-6 0 16,0 7 0-16,0-2 0 0,0 5 0 15,2 0 0-15,-2 8 0 0,4 5-11 0,-4 0 1 16,7 2-1-16,-7 2-16 0,6-4 15 15,-2-2-29-15</inkml:trace>
  <inkml:trace contextRef="#ctx1" brushRef="#br0" timeOffset="227443.2873">15394 2503 0,'-116'11'15</inkml:trace>
  <inkml:trace contextRef="#ctx0" brushRef="#br0" timeOffset="241746.374">24548 9867 230 0,'0'0'48'0,"5"0"5"0,-1 3-14 15,-4-3 6-15,3 3 11 0,-3 2-13 16,0 0 6-16,0 2-19 0,-8 5 3 16,0 2-11-16,1 1-16 0,7 2 2 15,-8-2-1-15,3 0-7 0,1-4-7 16,4-7-13-16,0-4-29 0,0 0-81 0,0-11-34 15</inkml:trace>
  <inkml:trace contextRef="#ctx0" brushRef="#br0" timeOffset="241949.4263">24580 9609 299 0,'2'15'71'16,"-2"1"30"-16,6-3-41 0,0-2-12 16,-6 5-1-16,7-5-19 0,-4-2-13 15,-3-3-1-15,4-6-21 0,1 0-7 16,-2 0-15-16,0-5-25 0,-1 1-72 16,4-2-28-16</inkml:trace>
  <inkml:trace contextRef="#ctx0" brushRef="#br0" timeOffset="242262.2359">24634 9963 207 0,'5'-4'23'0,"1"0"15"0,2-7 4 15,2-2-11-15,3-2 7 0,-1 1-2 16,0-1 2-16,1 2 15 0,3 1-4 16,-2-2-4-16,0 1 9 0,2 6-10 15,0 0-4-15,1 2-7 0,0 5-7 0,6 0 6 16,5 5-14-16,-6 4-2 0,-2 2 4 16,-1 3-9-16,-6 4-5 0,-3 3 0 15,7 3-1-15,1 2-5 0,-7 0 0 16,0 2-11-16,-1-4-6 0,-4-2-14 15,1-2-6-15,2-7-27 0,-6-3-100 16,2-10-70-16</inkml:trace>
  <inkml:trace contextRef="#ctx0" brushRef="#br0" timeOffset="243656.4894">21993 8548 341 0,'-25'6'93'0,"-3"1"28"0,-5 3-76 16,-4 1 3-16,-4-11-5 0,3 0-3 15,2 0 0-15,1 5-7 0,-2 1-8 16,6-2 3-16,-1-4-2 0,0 4-3 0,-1-4 0 16,0 3-7-16,-1-3 11 0,-2 0-6 15,0 0-3-15,1 6-4 0,1-3-4 16,3-3-1-16,2 8-4 0,-3-5-5 15,3 8 5-15,-1-3-5 0,0 2 0 16,3 0 0-16,2 4 5 0,-7-3-5 16,-7-1 0-16,2 1 0 0,-6 0-5 15,-4-1 0-15,9 1 0 0,2 1-4 16,-3-1-1-16,5-1 5 0,0 2 0 0,1 3 1 16,3-4-2-16,7 2 6 0,3 5 0 15,0 0 0-15,2-1 6 0,-1 3-6 16,2-1 4-16,3 3-4 0,0 6 0 15,-9 2 5-15,-1 3-5 0,-2 8 0 16,-2 3 0-16,-10-7 5 0,11 5-5 16,1-1-5-16,-1 3 5 0,3-2 0 0,5 5 0 15,5 14-5-15,4 11 5 0,10 7 0 16,0 9 0-16,0-1 0 0,14-1 0 16,6-1 5-16,9 2-5 0,8-3 5 15,6-5 0-15,12 3 0 0,6-14 0 16,3 3-1-16,7 11-4 0,17 7 5 0,3-7 0 15,9 4 5-15,9-5-5 16,9 0 9-16,7-3-1 0,3 7 2 16,-1-6 3-16,1-2-5 0,-5-13 1 0,-2 0 3 15,-8 5-3-15,-6 2-6 0,-4-4 0 16,-4-1 0-16,-7-11-4 0,-2-8-4 16,-5-7 0-16,1-5 4 0,-5 0-4 15,5-4 0-15,2-1 4 0,0 7-4 16,6-2 0-16,0-5 0 0,-4-2 4 15,-1-1-4-15,0-11 0 0,-2 0 9 0,1 2-9 16,-6-8 8-16,3-5-4 0,-3-5 0 16,7 0-4-16,-1 0 8 0,-2-14-8 15,5-9 10-15,6-6-7 0,-2-12-3 16,0-7 0-16,2-2 0 0,0 2 0 16,-7-3 4-16,2 3 1 0,-5-6-2 0,-1-8 4 15,-7-7-2-15,-5-5 7 0,-7-4-5 16,-4-4 1-16,-1 8-8 0,0-1 7 15,-12-9-4-15,-4 1 0 0,-4 2 1 16,-13-6-4-16,-9-5 0 0,-5-2 0 16,-2-6 0-16,-11-3 0 0,0-2 4 15,-2-14-4-15,-11 4-4 0,-2-3 4 16,-4-5 4-16,-13-10-8 0,-11 8 8 16,-11 3-8-16,-14 5 4 0,-17 6 4 15,-6-2-4-15,-15 4-4 0,-9 8 8 0,-20 3-4 16,-20-2 0-16,-19 25-4 0,-11 6 0 15,-16 7-6-15,0 13-1 0,1 4-13 16,6 8-16-16,11 9-17 0,13 6-18 16,12 3-127-16,9 10-177 0</inkml:trace>
  <inkml:trace contextRef="#ctx0" brushRef="#br0" timeOffset="244425.9899">21617 8846 424 0,'7'0'148'0,"8"0"11"15,6-5-114-15,3-3 8 0,12-6-7 16,5-8-3-16,5-1 1 0,3-2-1 16,7-7-8-16,-1 0 3 0,8-4-5 0,0-2-10 15,2-2-6-15,9 3 1 16,14 3-5-16,8 5-4 0,8 5-5 0,5 2 1 15,3-1-2-15,2 4 1 0,-8-1-4 16,-5 2 0-16,-5-2-4 0,-11 3-4 16,-13-2-14-16,-2 5-17 0,-4 1-22 15,-14 8 122-15,-2 0-244 0,-10 5-175 16</inkml:trace>
  <inkml:trace contextRef="#ctx0" brushRef="#br0" timeOffset="247116.7848">18463 7599 257 0,'0'-4'53'0,"0"1"25"0,4-1-13 15,-4 4-4-15,3 0 4 0,-3 0-11 16,0-4-4-16,5 4-2 0,1 0 4 0,-6 6-6 16,5-6-7-16,-1 6 11 0,-4-1-12 15,0 1 5-15,0 5-12 0,-7 1-7 16,4 5 5-16,3-2-7 0,-11 6-3 15,2 3-5-15,-3-2-1 0,1 3 5 16,-4 3-5-16,2 1-4 0,3-7 0 16,1 1-2-16,1-1 1 0,4-3-4 15,4-6 4-15,-3 2-3 0,3-2-5 0,-4-7 4 16,4-1-4-16,0-1 0 0,0-4 4 16,0 3-4-16,0-3 0 0,0 0 4 15,0 0-4-15,4 0 0 0,-4 0 0 16,8 0-4-16,1-4 4 0,2-2 0 15,-1 2 0-15,4-5 0 0,7 1 0 16,4-2 0-16,-1 0 0 0,5 1 0 16,0 1 4-16,-3 3-8 0,-4 0 8 15,2-1-4-15,-4 2 0 0,-1-3 0 0,3 2 4 16,-2 0-8-16,3 1 8 0,-1-6-4 16,1 3 0-16,-7-3 0 0,-3 1 0 15,-1-1 0-15,-3 1 0 0,0 1 0 16,-2 3 0-16,2-1 0 0,-4 4 0 15,-5-3 0-15,4 5 0 0,-4 0 0 16,0-2 0-16,0 2 0 0,0 0 0 16,0-3 0-16,0 3 0 0,4 0 0 0,-4 0-4 15,0 0 8-15,0-7-4 0,4 7 0 16,-4-3 0-16,0-3 0 0,0 3 0 16,0-1 0-16,0 1 0 0,0-6-4 15,0 8 8-15,-5-4-4 0,2 2-4 0,-1 3 8 16,-1-2-4-16,-1 2-4 15,0-7 8-15,-1 5-8 0,-1-6 4 0,1 3 0 16,-4 5 4-16,-3-12-8 0,-2-3 4 16,-2-3 0-16,-6 1 0 0,2-3 0 15,2 8 4-15,-3-1-8 0,-1 1 8 16,1 3-4-16,-1 2 0 0,-4-2-4 16,3 5-8-16,3 4-5 0,3-3-7 15,4-2-20-15,7 1-2 0,0 0-15 0,-1 1-7 16,6-3 41-16,3 3-152 0,0-1-142 15</inkml:trace>
  <inkml:trace contextRef="#ctx0" brushRef="#br0" timeOffset="250836.3334">18575 7850 257 0,'8'0'53'0,"-2"-6"16"0,0 6-24 15,1-5 12-15,1 5-16 0,-5-8 9 16,0 5-22-16,-3 3 14 0,0-3-22 16,0 3-6-16,-3 0-7 0,-3 0 8 15,-3 5-9-15,2-2 1 0,-4 1-7 16,-4 1 6-16,2 2 0 0,-6-5-6 15,3 3 0-15,1-2 0 0,2 2-6 16,6-1 6-16,-2-2 0 0,3 4 0 0,-1-6 0 16,4 0-6-16,3 0 6 0,0 0 0 15,3 0-7-15,3 0 1 0,-3 0 6 16,10-6 0-16,2 3-7 0,6-4 14 16,3-2-7-16,0 2 0 0,-2-2 6 15,-2 2 1-15,-9-1-7 0,2-1 12 16,-5 0-4-16,1 7-1 0,-6 2 6 0,-3-6-5 15,0 6-1-15,0 0 3 0,0 0-3 16,0 3 0-16,-3-3 0 0,0 0-7 16,-3 4 7-16,-1-4-2 0,1 9-5 15,-5-5-5-15,-2 2 10 0,-6 2-5 16,0-3-5-16,-3 2 5 0,-2 0-7 16,5 0 0-16,1-2 7 0,0 2-7 15,5-4 0-15,3 2 2 0,-2-1 5 16,4-4 0-16,3 0 0 0,5 2 0 15,0-2 0-15,6-2 0 0,4-2 0 0,6-1-5 16,5 2 10-16,7-4-5 0,-1 4 0 16,5-6 0-16,-1-1 0 0,-9-4 0 15,-5-4 5-15,2 4 2 0,-3 0-7 16,-3 4 7-16,4 5 0 0,-2 5-7 0,-7 0 7 16,-2-4-2-16,-3 4-5 0,-3 0 6 15,-4 4 1-15,0-2-7 0,-3-2 7 16,-2 7-1-16,-1-5-6 0,-2 2 0 15,0 1 0-15,-3 3 0 0,0 2 0 16,-4 1-6-16,5 1-1 0,-15 0 0 16,-2 0-4-16,0-1 4 0,-2-3-7 15,-2 0 7-15,13-2-3 0,5 1 10 16,5-4-7-16,9 2 7 0,3-5 0 0,0 0 0 16,8 0 0-16,4-6 0 0,10 3 0 15,0-5 0-15,3 3 0 0,2-1 0 16,4-2 0-16,-7-2 0 0,4-2 0 15,-3-2 0-15,-5 0 0 0,2 0 0 16,-3 3 0-16,-5 2 0 0,0 1 7 16,1 8-7-16,-6-3 0 0,1 0 5 0,-4 3-5 15,-6 0 5-15,0 0-5 0,3 0 7 16,-3 0 0-16,0 0-7 0,-2 0 7 16,-1 0 0-16,-4 0-7 0,-3 3 0 15,-2 0 5-15,-6 1-5 0,-2 1-5 16,1 5 5-16,-4 5-7 0,-5 0 0 15,6 2 7-15,-4-3-14 0,1-5 9 0,-1-1 0 16,5-3 5-16,-1-5-7 0,10 7 7 16,8-4 0-16,4-3-8 0,0-2 8 15,13 2 0-15,-4 0-7 0,10 0 7 16,0-5-6-16,7 1 6 0,1 2 0 16,0-4 6-16,-3 2-6 0,-3-3 7 15,-3-2 1-15,-3-1-1 0,3 3-2 16,-7-5 0-16,2 5-5 0,1 0 7 0,-5 2 0 15,-1 0-7-15,-2 5 0 0,0-1 0 16,1-3 0-16,-2 4 0 0,-1 0 0 16,1-3 7-16,0 3-7 0,-5 0 7 15,0 0-7-15,0 0 5 0,-12 0 1 16,1 0-6-16,-4 3 7 0,-9 1-7 16,1 1-7-16,0 4 7 0,-5 1-11 15,4 0 4-15,3 0 0 0,-2 0-7 16,11-3 4-16,-1-3 10 0,2 1-7 0,4-5-1 15,1 3 8-15,12-3 0 0,1 0-7 16,-3 0 7-16,11 0 7 0,3-3-7 16,6 3 8-16,-2 0-1 0,-2-6 3 15,0 3 4-15,-1-3 0 0,-1 2-3 16,-1-3 3-16,-2 0-3 0,1-2-4 16,5 3 3-16,-6-2-4 0,1 0-1 0,-4 1 2 15,1 2-7-15,-9 0 0 0,-4 2 8 16,0-2-8-16,4 5 0 0,-4 0 0 15,-7 0 0-15,3-3-8 0,-11 3 16 16,1 0-16-16,-4 3 1 0,-6-2 2 16,1 4-1-16,3 2 1 0,-4 3 0 15,1 1-2-15,4 4-4 0,-3-1 11 16,-1-3 0-16,2-1-7 0,2 0 14 0,1-3-14 16,5-3 7-16,4 1 0 0,9-2 0 15,-9 2 0-15,7-5 0 0,2 0 0 16,8 0 0-16,-8 0-7 0,7 0 7 15,-7 0-6-15,0-7 1 0,4 9-2 16,-4-2 7-16,0 0-7 0,0 0 7 16,-7 5-7-16,1-5 7 0,-1 3 0 15,1-3-7-15,-5 0 14 0,7 4-7 16,-1-4 0-16,0 0 0 0,1 0 0 0,2 0 0 16,2 0 0-16,0 0 0 0,0-4 0 15,0 4 0-15,-4 0 0 0,4 0 0 16,-10 0 0-16,10 0 7 0,-4 0-14 15,-5 7 14-15,1-7-7 0,8 2 0 16,-8-2 7-16,3 5-7 0,5-5-7 16,-3 0 14-16,3 0-14 0,4 0 7 15,4-5 0-15,1 5 0 0,3-7 0 0,0 4 0 16,-2-2 0-16,-7 1 7 0,4-4-7 16,-4 5 0-16,-3-3 7 0,0 6-2 15,0-5-5-15,0 5 0 0,0-3 6 16,-10 3-6-16,3-6 0 0,-2 6 7 15,0-5-7-15,2 5 0 0,2-2 7 16,5 2-7-16,0-7 0 0,0 4 0 16,0-4 6-16,7 3-6 0,-3-3 12 0,2 0-7 15,1 3 0-15,-2 3 1 0,-2-4-1 16,-3 5 2-16,0-3 6 0,-4 3-7 16,0-3 0-16,-7 3 5 0,11-4 1 15,-6 1-6-15,-1 3 5 0,7-5-6 16,0 1 1-16,0 2-1 0,3 2-5 15,-3-7 0-15,0 4 6 0,9-5-6 0,-5 2-6 16,4 1 12-16,-2-1-6 0,-2 3 0 16,2-4 5-16,-1 6-5 0,0 1 0 15,-2-8 0-15,-3 8 0 0,3-1 0 16,4 1 0-16,-7-3 0 0,0 3 0 16,6-6 0-16,-6 2 0 0,5-1 0 15,-5 0 0-15,0 1 0 0,7-1 0 16,0 0 5-16,-3 0-10 0,3-2 5 15,-2 1 5-15,-2-2-5 0,-3 3-5 0,4-2 10 16,-4 4-10-16,0 3 5 0,-3 0 5 16,3 0-5-16,-6 0-5 0,2 0 10 15,0 0-5-15,4 2 0 0,0-2 0 16,-3 0 0-16,3 0 0 0,0-3 0 16,0-1 0-16,0 4-5 0,0-8 10 15,0 4-5-15,0 4 0 0,0 0 0 16,1-5 0-16,-1 5 0 0,0-5 0 15,-3 1 0-15,3 1 0 0,0 3 0 0,0-3 0 16,0 3 0-16,0 0 0 0,0 0 0 16,0 0 4-16,-3-4-4 0,3 4 0 15,0 0 0-15,-3-9 5 0,3 3-5 16,0 1-5-16,3 0 10 0,-3-2-5 0,0 7 0 16,0-4 5-16,-3-1 2 0,3 5-7 15,0 0 6-15,0-1 0 16,-6 1-6-16,6 0 6 0,-3 0-2 0,-1 0 1 15,4 0 5-15,-2 0-5 0,2 0 0 16,-4 0 4-16,4-4-4 0,0 4 5 16,3 0-5-16,-6-5 4 0,3 5-4 15,3 0-1-15,-3 0 5 0,-4 0-4 16,4-1 5-16,0 1-6 0,0 0 1 0,0 0 9 16,0 0-10-16,5 3 5 0,2 1 0 15,-1-1 4-15,2-3-4 0,-2 0 0 16,1 3-1-16,1 1 0 0,-1 2 0 15,2 0 0-15,1 2 0 0,-2-3 1 16,-1 0-5-16,1-1 4 0,0 1-4 16,1-1 0-16,0 2 0 0,3 1 6 15,-5-3-7-15,1 2 1 0,-3-1 1 0,-5-5-5 16,3 4 3-16,-3-1-3 0,0-3 0 16,4 0 0-16,-4 4 4 0,3-4-4 15,-3 6 0-15,10 0 0 0,-4-2 0 16,2 0 0-16,-2-1 3 0,0 0-3 15,-6-3 0-15,9 0 5 0,-3 6-1 16,-2-6 4-16,2 0-4 0,-6 2-1 16,0-2 0-16,0 0 2 0,0 0-5 0,0 0 0 15,0-2 0-15,0 2-5 0,0 0 5 16,0 0 5-16,0 3-5 0,0 2-5 16,0-5 10-16,0 0-5 0,3 0 0 15,-3 0 0-15,3 4 0 0,2-2 0 16,-5 2 0-16,6 1 0 0,-6 2 0 15,3-4 0-15,-3-3 0 0,0 4 0 16,3-1 0-16,-1-3 0 0,-2 3 0 0,0 1 0 16,0-4 0-16,0 0 0 0,0 3 0 15,6-3 0-15,-6 4 0 0,6 1 0 16,-6-5 0-16,7 3 0 0,-4-3 0 16,-3 4 0-16,0-4 0 0,7 3 0 15,-7-3 0-15,0 0 0 0,0 3 0 16,0-3 0-16,0 0-5 0,0 5 10 15,0-5-10-15,0 4 5 0,-6-4 0 0,6 0 0 16,-5 0-3-16,2 0 3 0,-4 0-3 16,-1 1-1-16,-3-1 0 0,-4 0-4 15,-3 0 0-15,4 4 1 0,-4-4-2 16,1 5-4-16,2-1 5 0,4-2 4 16,-4 5-4-16,3-1 4 0,0 0 4 0,7 2-4 15,-2-4 4-15,3 0 0 0,4-4 0 16,0 3 0-16,3-3 0 0,-1 0 0 15,-2 0 0-15,5-6 0 0,1 3-5 16,-3-2 5-16,2 0 0 0,-1-1-4 16,7 0 0-16,-2-2 0 0,5 0 0 15,-1-3 0-15,4 1 0 0,-4-4 1 0,2 0-2 16,-4 1 5-16,2 4-4 0,-2 1 4 16,-1 3 0-16,-5 5-4 0,-2 0 8 15,-3 0-4-15,3-2-4 0,-3-2 8 16,0 4-4-16,-4 0-4 0,0-4 8 15,-3 1-8-15,-6 3 4 0,-2 0 0 16,3 12 0-16,1-4 0 0,-1 4 0 16,0 2 4-16,2-2-8 0,-7-4 8 15,1 2-4-15,1-4 0 0,1 1 0 0,3-2-4 16,2-2-1-16,2-3 5 0,7 2 0 16,0-2-9-16,0 0 5 0,0 0-9 15,7 0 4-15,-1 0 0 0,-1-5 0 16,6-3 0-16,-4 0 4 0,7 1 1 15,-2-3-2-15,0-1 6 0,-2 1 0 16,-1 0 0-16,-5-3 0 0,0 5 0 16,0-1 0-16,-4 3 0 0,5 6 0 15,-5-2 0-15,0-1 6 0,0 3-6 0,-7 0 0 16,3 3 0-16,-2-3 4 0,-3 3-4 16,0 2 0-16,-2-1 0 0,0 1 0 15,-5-1 0-15,3 4 0 0,0 1 0 16,2-9 0-16,-3 10 0 0,3-4 0 15,3 4 0-15,3-5 0 0,5-1 0 16,0-4 0-16,4 0 0 0,-1 0 0 16,4-6 0-16,-2-1 0 0,2-2 0 0,0-1 0 15,2-2 0-15,2 3 0 0,-1-3 0 16,-2 2 0-16,-4 1-4 0,0 4 8 16,-4-1-4-16,0 6 0 0,0 0 0 15,0 0 0-15,-8 0 0 0,0 0 0 16,0 6 0-16,-2-1 0 0,3-5 0 15,0 5 0-15,2 1 0 0,2-1 0 16,3-5 0-16,-4 0 0 0,-2 0 0 0,6 0 0 16,-3 0 0-16,3-4 0 0,-5 1 0 15,5-1 0-15,0-1 0 0,0 5 0 16,0-3 0-16,0 3 0 0,-4-4 0 16,4 4 0-16,0-3 0 0,0 3 0 15,-4-8 0-15,4 3 0 0,-4 5 0 16,6-6 0-16,-2 6-4 0,0-5 4 0,0 5-10 15,0 0 5-15,0-3-8 0,5-3-1 16,-5 0 9-16,0-3-10 0,4 0 6 16,3 0 4-16,0 0 5 0,-3 1-5 15,1-1 5-15,0 5 0 0,-5-2-10 16,-3 2 5-16,3 4-5 0,0 0-23 16,-5 0 6-16,0 3-12 0,-7 1-129 15,6 6-136-15</inkml:trace>
  <inkml:trace contextRef="#ctx0" brushRef="#br0" timeOffset="252186.274">18618 7866 370 0,'0'0'101'16,"0"0"28"-16,0 0-75 0,0 0-10 15,0 0-25-15,4 0 23 0,-4 0-18 16,0 0 2-16,0 0-6 0,5 0 3 0,-5 0-18 15,4 0 13-15,0 0-5 0,0 2-1 16,-4-2-1-16,7 4-4 0,-7-4 4 16,5 4 0-16,-5-2 5 0,0-2 0 15,4 9-2-15,0-1 11 0,2 2-16 16,-6 0 11-16,3 0-6 0,2-2 1 16,-2-2-1-16,1 1 4 0,-4-1-4 15,5 0 0-15,-5 0-1 0,6 1-4 16,-1-3 5-16,1 3-6 0,2 1-3 0,4-1 4 15,-3 6-5-15,-1-3 0 0,2 0 1 16,4 3 2-16,-3 3-3 0,1-3 0 16,2 1 4-16,-3-1-4 0,-5 2 5 15,0-4-1-15,0-4 0 0,3 7 0 16,-2 4 2-16,2-5-3 0,0-3 1 16,-1 3-4-16,2-5-1 0,0 4 6 15,5-3-9-15,-4 1 4 0,1-6 0 16,-2 3 0-16,2-1-8 0,1 2 8 0,0-1-4 15,8 4 0-15,0-1 0 0,1 4 0 16,-4-5 0-16,5 1 3 0,-13 0-3 16,2 0 0-16,2-1 0 0,0 5 0 15,0 2 3-15,-4 0-3 0,3-4 0 16,-4 4 0-16,1-4 5 0,1 1-5 0,3 5 0 16,5 2 0-16,-3-2 3 0,2 0-6 15,1 0 6-15,-3-5-3 0,-3 0 0 16,5-1 0-16,-2 4 0 0,-1-2 0 15,3 3 0-15,1 1 0 0,-1-3 0 16,-2 2 4-16,-2-2-4 0,1-1 0 16,-3 1 6-16,5-2-6 0,-2 7 0 15,4-3 4-15,-3 1-4 0,4-4 4 16,-2 2-4-16,2 0 0 0,-7 2 0 0,3-3 4 16,-2 2-4-16,3-1-4 0,-1-3 8 15,0-1-4-15,2 6 0 0,5 2 0 16,-3 5 0-16,3-1-4 0,-1 9 8 15,-3-6-4-15,-2-1-4 0,3 0 4 16,-3 0 4-16,-2-6-4 0,2 2 0 0,-3-6 0 16,1 3 4-16,-2 2-4 0,3-2 0 15,4-2-4-15,3 1 8 0,-3-4-4 16,0 2-4-16,3 2 4 0,-2 0 0 16,-2-5 0-16,-1 3 0 0,-1-5 0 15,-4-1-4-15,-4 1 8 0,0 4-4 16,0-3 0-16,0 8 0 0,2 0 4 15,-1-1-8-15,2 12 4 0,3 3 0 16,1-6 0-16,0 1 0 0,-1 1 0 16,-2-14 0-16,2-4 0 0,-3-1 0 0,-2-2 0 15,5 2 0-15,-1 1 0 0,-3 0-4 16,3-1 8-16,0-1-4 0,0-2 0 16,0-3 0-16,-1 1 0 0,0 2 0 15,-5-1 0-15,-1-1 0 0,2 4 0 0,0 0 0 16,2 0 4-16,-6 3-8 0,8 0 8 15,1-3-4-15,-3-1 0 0,1-2 0 16,-3-1 0-16,-1-2-4 0,-4 2 8 16,-4-1-8-16,0 1-11 0,0-4-3 15,2 2-21-15,-2-4-31 0,0 0 19 16,-4-4-154-16,4 2-174 0</inkml:trace>
  <inkml:trace contextRef="#ctx1" brushRef="#br0" timeOffset="240506.7024">12255 1416 0,'-216'-2'15,"16"-24"-15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6T20:16:54.5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06T20:20:30.182"/>
    </inkml:context>
  </inkml:definitions>
  <inkml:trace contextRef="#ctx0" brushRef="#br0">14187 9776 310 0,'0'-3'60'15,"0"-2"23"-15,-3 1-65 0,3 4-8 16,-3-3-10-16,3 3 0 0,-5 0 0 16,5 3-18-16,-3 1-11 0,3 0-52 0,0-2-15 15</inkml:trace>
  <inkml:trace contextRef="#ctx0" brushRef="#br0" timeOffset="180031.0047">11467 9087 453 0,'0'0'173'0,"0"4"-9"0,-3 2-97 16,3 5-6-16,-3 5-28 0,-2-3 9 15,5 11-10-15,-4 7-3 0,4-2-5 16,-4 4 3-16,-1 10-12 0,5-4 3 15,-6-2-9-15,0 3-5 0,-2 4 5 0,1-4 0 16,7 0 0-16,-3-3 0 0,3-5-5 16,0-3-4-16,0-6 4 0,8-8-12 15,-3-2-6-15,2-8-12 0,3-5-10 16,0 0-21-16,0 1-11 0,0-1-114 16,-2-5-169-16</inkml:trace>
  <inkml:trace contextRef="#ctx0" brushRef="#br0" timeOffset="180367.6701">11729 9238 331 0,'0'0'103'16,"0"0"26"-16,-5 0-59 0,2 6-12 15,-5 7-11-15,1-1-2 0,2 4-13 16,-1 5-7-16,3 0-8 0,3 1-6 16,0 6 9-16,3 0-14 0,4-1 11 15,2 6 7-15,1-3 3 0,0-6 10 0,3 1-1 16,-2-5 7-16,0-16-6 0,8-4-5 16,2 0-6-16,-4-4-4 0,2-11-6 15,0-8-8-15,-8-5 0 0,-4-2 1 16,-2 3-5-16,-5-4 0 0,0 3-4 15,0 1 0-15,-11-1 0 0,3-2-12 16,-4 2-9-16,-7-2-12 0,-3-7-16 16,0-2-21-16,-4 0-126 0,-4-7-161 15</inkml:trace>
  <inkml:trace contextRef="#ctx0" brushRef="#br0" timeOffset="180935.2921">11201 8690 353 0,'10'4'110'0,"3"4"27"0,-2 1-46 15,1 1-38-15,2 1-14 0,-2 3-7 16,-1-1 0-16,-3 1-4 0,-1-5 3 16,3-4 3-16,-2 0-2 0,-1-5 1 15,2 0-8-15,-4 0-6 0,-2-9 1 16,-3-2-11-16,7-1-9 0,-7 1 0 16,0-1-14-16,0 0-6 0,0 1-9 0,-7-2-14 15,4 0-18-15,1 1-112 0,-2 2-141 16</inkml:trace>
  <inkml:trace contextRef="#ctx0" brushRef="#br0" timeOffset="181301.3252">11461 8630 424 0,'9'-9'155'0,"-1"-1"17"0,0 2-88 15,-8-1-25-15,2 2-24 0,-2 0-8 16,0 1-2-16,-2 6 5 0,2 0-16 16,0 0 10-16,2 3-4 0,-2 3-6 15,0 2-1-15,4-2 2 0,-4 5-11 0,0 0 5 16,0-1-4-16,0 1 0 0,0-2-5 16,5 0 0-16,-5-4 0 0,0 3 0 15,0 1 0-15,4-1 0 0,0-8 0 16,-1 4 0-16,3-4 4 0,-1 6 0 15,-1-6-4-15,1 4 0 0,0 1 5 16,4-3-5-16,-2 6 0 0,5 0 0 0,-5 4 0 16,3 4 0-16,-4-2 0 0,-1 0-5 15,-2-3-3-15,-3-3-6 0,0-8-10 16,-7 4-3-16,3 2-12 0,-1-3-5 16,1-3-7-16,0 0-9 0,0 0 147 15,4 0-245-15,-3-4-157 0</inkml:trace>
  <inkml:trace contextRef="#ctx0" brushRef="#br0" timeOffset="181605.6513">11660 8701 331 0,'11'-5'103'0,"-2"-1"50"0,-1-3-42 0,-2-4-33 15,3 5-7-15,-1-3-18 0,-3 1-8 16,0 1-14-16,-1 4-2 0,-4-4-14 16,0 4-5-16,0 0-5 0,-3 0 0 15,-3 5-5-15,6 0-5 0,-5 0 10 16,0 3-10-16,0 4 0 0,-3 1 0 0,4-2 0 16,-1 6-4-16,5-3-3 0,-4-2-6 15,4 3 9-15,5 0-1 16,2 0-12-16,3-1 0 0,-1 0-2 0,2-1-7 15,-1 0-3-15,-1-7-5 0,-2 4-13 16,1-4 104-16,-1-1-200 0,-2 0-106 16</inkml:trace>
  <inkml:trace contextRef="#ctx0" brushRef="#br0" timeOffset="181807.789">11856 8686 370 0,'0'-4'127'0,"-4"-1"18"0,-1-4-89 16,1-1-16-16,-5-3-7 0,0-2-14 15,6 4-5-15,3-2-9 0,-5 4 1 0,11 4 1 16,-6-2-7-16,3 5-7 0,1 2 1 16,0-7-13-16,3 7-12 0,-2-3-17 15,2 3-108-15,2-5-58 0</inkml:trace>
  <inkml:trace contextRef="#ctx0" brushRef="#br0" timeOffset="182091.2958">12041 8492 310 0,'0'7'78'0,"0"-1"31"0,0 0-27 15,-7 1-35-15,3-5-11 0,-4-2-15 16,-1 5 0-16,1-5-8 0,2 0-7 15,1 0-6-15,-3 0 8 0,1-5-1 16,2 3-7-16,5 2 6 0,3 0 1 0,-3 0 8 16,10 0 9-16,0 0 8 0,5 5-2 15,1 0 18-15,-1 0-8 0,1-1 1 16,-3 1 8-16,0 1-10 0,-1 3-7 16,-5 2-4-16,-7 4-10 0,6-1 0 15,-6 0-1-15,0-4-8 0,0-1-5 16,-5 0-4-16,0-2-17 0,1-1-19 15,-5 0-10-15,-4-3 119 0,-2-3-261 0,-8 0-160 16</inkml:trace>
  <inkml:trace contextRef="#ctx0" brushRef="#br0" timeOffset="184368.5393">12408 9574 278 0,'0'0'63'15,"-3"0"20"-15,3-7-44 0,0 7-5 16,-2-3 16-16,-2 3-10 0,-2 0-1 16,1-5-3-16,2 2 13 0,3 0-1 15,-6-4 15-15,3 1-10 0,3 3 7 16,0 3 4-16,0-3-9 0,0 3 2 16,0 4-8-16,4 2-2 0,0-1-10 0,3 3 1 15,1 2-11-15,5 4-5 0,-2-1-4 16,1 4-2-16,3-3-10 15,4 2 4-15,-4-5-10 0,3 1-3 0,0-4-7 16,1-7-13-16,-3 4-13 0,3-5-21 16,-6 0-26-16,1 0-130 0,-4-7-171 15</inkml:trace>
  <inkml:trace contextRef="#ctx0" brushRef="#br0" timeOffset="184636.0228">12522 9488 379 0,'-4'3'143'0,"-3"3"33"0,-4 6-70 15,-1 0-27-15,2 7-27 0,-1 3-11 16,-1 0-2-16,0-4-19 0,0 2-15 16,0-10-10-16,0 3-15 0,8-5-23 15,0-2 144-15,4-6-268 0,-8 0-167 0</inkml:trace>
  <inkml:trace contextRef="#ctx0" brushRef="#br0" timeOffset="185248.4293">13394 9249 453 0,'-3'0'180'16,"3"4"-4"-16,0 2-85 0,-3 3-35 16,-6 0-13-16,3-1-22 0,1 4-1 15,0-1-6-15,-1 4-14 0,-2-2 5 16,0 5-15-16,0-7-4 0,0 1-6 0,4-3 4 15,4 0-11-15,0-1 11 0,0 1 0 16,0-2 11-16,5 2 10 0,2-4 11 16,1 3 0-16,6 0 23 0,4 0-10 15,3 2 9-15,1-2 4 0,5 4 3 16,-4 1-7-16,2 6 3 0,-5-4-8 16,0 6-9-16,-4 2-1 0,-4 2-2 0,-12-4-10 15,0 0 4-15,0 1-8 0,-10-7-7 16,-1-6 3-16,-3-3-6 0,0 2-10 15,-3-6 4-15,1-2-6 0,-3 0-10 16,-2-6-14-16,0-3-15 0,0-1-13 16,2-4-11-16,0-4-14 0,4-1-104 15,0-10-149-15</inkml:trace>
  <inkml:trace contextRef="#ctx0" brushRef="#br0" timeOffset="185418.2285">13338 9325 388 0,'10'-7'151'16,"0"0"41"-16,7 3-76 0,2 4-18 16,3-3-13-16,7 3-14 0,3 4-25 0,1-4-2 15,3 3-20-15,-3-3-16 0,-9 2-12 16,-3-2-24-16,-3 0-29 0,-6 0-4 16,0-5-129-16,-3 5-179 0</inkml:trace>
  <inkml:trace contextRef="#ctx0" brushRef="#br0" timeOffset="185710.4942">13739 9340 453 0,'0'6'189'0,"-3"2"-2"0,-2 2-87 16,-3 0-14-16,-1 6-18 0,2-1-9 15,-2 2-10-15,3 6-17 0,6 0-7 16,0 4-7-16,0 2-7 0,0 0-3 15,7-4-8-15,4 3 4 0,2-3-8 0,3-2 8 16,6-6-4-16,0-7 0 0,1-10 0 16,-2 0 3-16,0-5-3 0,-3-12 5 15,-2-7-1-15,-4-5-4 0,-4-5 4 16,-6-4 0-16,-2 0-8 0,-7 2 4 16,-4 4-8-16,0 7 0 0,-3 4-8 15,-1 1-9-15,1 3-16 0,-1 3-10 16,-2 0-9-16,1 4-16 0,3 3-4 15,2 7 8-15,7 0-120 0,4 0-96 0</inkml:trace>
  <inkml:trace contextRef="#ctx0" brushRef="#br0" timeOffset="186044.361">14120 9373 445 0,'10'-6'163'0,"-2"3"12"16,-8-2-95-16,3 5-8 0,-3 0-14 16,0 0 3-16,-5 0-14 0,-3 9-14 15,-1 0 2-15,-3 4-13 0,-5 0-6 16,2 6-4-16,3 0-4 0,3 5-3 0,5-1-5 16,4 5 4-16,4 0-4 15,5-3 4-15,2-1 4 0,2-3 0 0,6-3 9 16,-1-9 2-16,-3-2 5 0,3-7 5 15,-1-4 0-15,-4-8-8 0,3-5 0 16,0-5-10-16,-2-5 1 0,-6-3-5 16,0 4-3-16,-8 2-12 0,0-2 2 15,-5-1-7-15,-6 7-5 0,-7-1-9 0,-1-2-20 16,-2 3-11-16,-2 6-15 0,-4-3-22 16,-5 5-34-16,-7-1-76 0,-5 1-142 15</inkml:trace>
  <inkml:trace contextRef="#ctx0" brushRef="#br0" timeOffset="189825.7374">13070 9097 388 0,'0'0'134'0,"0"0"42"0,0 0-98 16,-8 0-7-16,1 4-18 0,-5 3-13 15,-3 2-8-15,-2 4-5 0,-1 4-11 0,-1 5 4 16,6 5-6-16,-2 2 1 0,3 3-6 16,6 4 1-16,6 0-1 0,0 4 0 15,0 1 1-15,10 10-1 0,5 5 5 16,5-1-1-16,6 2 0 0,0 0 0 16,2-14-4-16,-4-6-4 0,4 2-1 15,-7-14-13-15,2-3-8 0,0-4-10 16,1-7-19-16,-2-5-6 0,7-6-136 15,-3 0-167-15</inkml:trace>
  <inkml:trace contextRef="#ctx0" brushRef="#br0" timeOffset="190438.3138">14553 9534 593 0,'5'0'229'0,"2"0"-26"0,-7 0-90 0,0-5-28 16,3 5-35-16,-3 0-18 0,3-3-13 16,-3-2-16-16,0 3-11 0,0-3-22 15,3-3-27-15,-3 2 57 0,3-1-197 16,-3-5-190-16</inkml:trace>
  <inkml:trace contextRef="#ctx0" brushRef="#br0" timeOffset="191058.1028">15096 9291 353 0,'0'0'118'0,"-5"0"28"16,-3 6-52-16,-5-2-39 0,-5 2-24 15,5 2-6-15,-7 3-7 0,-1-2-6 0,3-1-1 16,-5 2-6-16,-2-4-5 0,5 3 15 16,5-3-15-16,5 2 0 0,-2-5 5 15,9 4-5-15,3-5 0 0,0 0 0 16,4-2 0-16,7 7 0 0,1-5 6 16,7 6 0-16,6 1 0 0,1 1 11 0,5 0 5 15,-2-1 5-15,1 1 0 0,-6-3-1 16,1 0-7-16,-6 5 6 0,-4-2-7 15,-1 2-4-15,0 5-4 0,-3 1-6 16,-3 0 1-16,-2 4-1 0,-6 1-4 16,0 1-4-16,0 2 8 0,-12-10-4 15,1 3-4-15,-1-1 4 0,0-2 0 16,-5-5-5-16,0 1 5 0,-6-7-4 0,-6-5-11 16,0-7 2-16,-1-3-6 15,1-3-5-15,7-4 9 0,10 0 1 0,6 0-11 16,6 1 20-16,7 0 0 0,9 0 5 15,5 3 0-15,3-4 10 0,7 3-3 16,0 0 11-16,-2-3-4 0,-3-3 5 16,-4 0 6-16,-3-1-7 0,-5-1 0 15,-1 0 1-15,-7 1-5 0,-6 2-10 0,0-1 5 16,-4 3-9-16,-3 2 0 16,-2-2 0-16,0 7-9 0,-1 4-18 0,-3 2-19 15,0 4 128-15,-5-5-261 0,-3 10-167 16</inkml:trace>
  <inkml:trace contextRef="#ctx0" brushRef="#br0" timeOffset="191417.3317">15432 9780 370 0,'7'0'144'0,"1"3"53"16,0 2-73-16,5-5-14 0,-2-5-11 0,-1 0-9 15,-10-14-17-15,5-10-24 0,-2 0-4 16,-7-10-15-16,-3-8-8 0,-2 6-4 16,-1-2-5-16,-3-1-9 0,-7 4 3 15,-6 2-3-15,-3 2-8 0,-6-3 1 16,-7-5-11-16,-7-2-15 0,-7 2-15 16,-14-6-34-16,-7 9-134 0,-4-1-177 15</inkml:trace>
  <inkml:trace contextRef="#ctx0" brushRef="#br0" timeOffset="206762.2124">13437 9209 257 0,'0'0'64'0,"0"2"3"15,0-2 26-15,0 5-43 0,0-5 6 16,0 5-10-16,0-5-10 0,0 2-1 16,0-2-8-16,0 0 1 0,4 0-4 15,-4 0-3-15,0 0-3 0,0 0 0 0,0-2-6 16,-5-3-1-16,1 0 9 0,1-1-9 15,3 3-5-15,0-5 17 0,-4 4-11 16,8 4-2-16,-4-6 17 0,4 2-18 16,-4-3 15-16,0 0-9 0,5 2 0 15,1-4-6-15,-2 3 1 0,2-2 0 16,-2 6-5-16,0 2-5 0,-4 0 4 16,9-3-8-16,-4 3 8 0,2 0-4 15,2 4 0-15,0-1 0 0,-4 1 0 0,4-1 0 16,-4 4 0-16,-8-7 0 0,7 5 0 15,0-1 0-15,-1 1 0 0,1 0 0 16,-4-4 0-16,6 5 0 0,-6-6-4 16,0 0 8-16,0 0-8 0,0 0 4 15,0 0 0-15,3 0 0 0,-3-7 0 16,3 7 0-16,-3-7-5 0,6 4 5 0,-2-6 0 16,5 2 0-16,-2 3 0 0,0-5 5 15,-1 3-1-15,5 2 6 0,-2 4 8 16,1 0-8-16,-1 1 3 0,2 4 5 15,-2 1-4-15,-1 1-5 0,-1-1-1 16,0-1-3-16,-2 2-5 0,-2-2-5 16,-3 0-12-16,3-3-5 0,-3 2-16 15,0-4-18-15,0 5 9 0,0-5-137 0,0 0-162 16</inkml:trace>
  <inkml:trace contextRef="#ctx0" brushRef="#br0" timeOffset="207526.6672">13835 9235 299 0,'-9'-5'62'0,"3"-3"40"0,0 2-51 15,1-1 7-15,0 0-30 0,2-3 5 0,3 2-12 16,-6-2-6-16,6-1-8 0,0 2 8 15,0-1-2-15,4-3 0 0,-1 6 1 16,1 1 6-16,4 3-5 0,1-3 2 16,-3 6-3-16,6-3 4 0,-4-1-11 15,1 1 6-15,-2 0-1 0,-3 3-7 16,1 0 0-16,-5 0-5 0,5 5 6 0,-2 3-1 16,-3 0-5-16,3 0-5 0,-3 0 5 15,0-1 0-15,0 0-6 16,-3 0 6-16,3-2-5 0,-6 2 0 0,6 0-2 15,-6-6 2-15,2-1-1 0,1 8-1 16,0-7-6-16,0-1 1 0,-1 0 12 16,4 0-7-16,0 4 0 0,0-4 0 15,0 0 7-15,0 0-5 0,0 0 10 16,4 0-5-16,0 5 7 0,0-5 0 0,-4 0 0 16,9 0 5-16,0 0 8 0,-1 0-9 15,2 0 6-15,-1 2 1 0,2-2-5 16,-3 6-1-16,0-4 6 0,-8-2-13 15,3 4 1-15,1 1 5 0,-4-1-11 16,0 2 5-16,4 3 1 0,-8 0-6 16,0 1 0-16,-4 1 5 0,1 1-5 0,0-4-5 15,-4-4-6-15,4-4-11 0,-2 0-21 16,-1 0-17-16,-2-6-107 0,5-3-102 16</inkml:trace>
  <inkml:trace contextRef="#ctx0" brushRef="#br0" timeOffset="213023.8624">13531 8833 257 0,'7'5'53'16,"-1"5"25"-16,-2-3-3 0,1 1 1 0,0-2-15 16,-2 3 1-16,0-5-13 0,-3 1-1 15,0-5-10-15,0 0 0 0,3 0-10 16,-3 0 9-16,-3-8-8 0,0 1-2 16,0-4-7-16,3 0 9 0,-8-1-19 15,3-6 10-15,0 0-6 0,1-2-4 16,4-3 9-16,0 1-10 0,-9 3 0 15,9 0 6-15,0-3-11 0,0-2-4 16,0-7 9-16,0-2-9 0,3 1 5 0,3 2 0 16,-2 9-5-16,2 5 4 0,-2 4 5 15,2 3-5-15,-1 2 1 0,1 7 8 16,0 9-4-16,-1-9-9 0,2 17 9 16,5 8-9-16,-2 0 0 0,3 8 4 15,-4 0-4-15,-1-7 0 0,0-7 4 16,-3-2-4-16,-2-10 0 0,-3-3 0 15,3 0 0-15,-3-4 0 0,0 0 0 0,0 0 0 16,0-4 0-16,0 2 5 0,0-5-5 16,0 2 0-16,4-5 0 0,-4 2 0 15,4-12 0-15,-4 5 0 0,7-4 3 16,-2 1 1-16,1-3 4 0,6 7 0 0,0 1 1 16,-2-3 7-16,4 4-8 0,-2 12 9 15,0-3-5-15,-1 3-5 0,0 12 6 16,2 7-2-16,-2 4-3 0,0 5-8 15,3 4 7-15,-2 0-4 0,-4-4-3 16,1 2 3-16,-4 3-3 0,0-2-6 16,-5-3 2-16,0-3-10 0,0 0-17 15,0-9-7-15,-4-4-15 0,1-4-23 16,-5-5-4-16,4-3-126 0,0 0-152 0</inkml:trace>
  <inkml:trace contextRef="#ctx0" brushRef="#br0" timeOffset="213730.1801">14206 8471 331 0,'4'0'84'15,"-4"0"40"-15,4 9-70 0,-4-1 1 16,4 8-12-16,2 4-23 0,-6 0 0 0,4 7 0 15,0-1-12-15,-1 4-1 0,1 1-2 16,-4-1 0-16,8-4 2 0,-2-3-7 16,0-3 0-16,1-4 7 0,-4-3 0 15,2-3-7-15,-5-3 12 0,0-1 1 16,0-6-13-16,0 0 13 0,0 0-8 16,0 0 2-16,0-5-7 0,0 2 5 15,0-5-10-15,0-1 10 0,0 3-5 0,3-1 0 16,0 0 0-16,1 0 5 0,3 3-10 15,-1-3 10-15,2 4-5 0,0-5 0 16,-2 3 0-16,2 0 6 0,0 0-1 16,0 5 10-16,2-3-10 0,0 3 1 15,2 3 11-15,-1 0-5 0,2 1 0 16,-2 1 4-16,-1 0 5 0,-4 2-12 0,-1-2 15 16,-5 8-14-16,0-3 5 0,0 2-1 15,0 4-9-15,-7-1 0 0,-1-7 0 16,-7 2-5-16,2-3-5 0,-2-2-5 15,-2-5-9-15,1 0-7 0,2 0-17 16,-2-5-7-16,-2-6-125 0,0-6-132 16</inkml:trace>
  <inkml:trace contextRef="#ctx1" brushRef="#br0">5962 9932 0,'-13'7'15</inkml:trace>
  <inkml:trace contextRef="#ctx0" brushRef="#br0" timeOffset="222732.0759">11356 10179 278 0,'-5'-4'63'16,"1"-1"30"-16,-3 5-21 0,3-5-6 16,-1 5 4-16,0-3-8 0,2 3 0 15,3-7-6-15,0 3 5 0,0-1-9 16,0 2-1-16,3-2 3 0,2 1-7 15,-1 0-10-15,2 0-1 0,1-2-5 16,4 3-7-16,3 1-3 0,-3-2-5 16,8 4 5-16,4-4-9 0,-4 4 0 15,6 0 4-15,9 2-2 0,-7-2 4 0,6-4-3 16,8-1 6-16,2 0-3 0,-1 0-1 16,5 1-4-16,3 1 4 0,-1 3-9 15,8-2 5-15,9 2-6 0,-3-4-3 16,3 4-1-16,12 2 1 0,-4-2-4 15,14 3 3-15,-1-3-3 0,-2 5 0 16,-1 0 3-16,9-5-3 0,-12 1-3 0,13-3 3 16,4-2 3-16,4 9-6 0,-4 0 6 15,4-4-3-15,5 1 0 0,4-2 0 16,5 6 0-16,7 0 0 0,7-1 0 16,2-2 0-16,4 7 0 0,4-4 0 15,2-1 3-15,-4 2-6 0,-3-2 6 16,5-5-3-16,-6 5-3 0,-6-3 3 15,-3-2-6-15,2 0-12 0,-18 0-10 16,4 4-30-16,-4-4 14 0,6-6-173 0,-7-6-199 16</inkml:trace>
  <inkml:trace contextRef="#ctx0" brushRef="#br0" timeOffset="229553.2504">13051 10745 361 0,'0'0'102'0,"0"0"43"0,0 3-77 16,-6-3-13-16,-1 8-3 0,2 0-13 15,-6-2-4-15,4 7 2 0,3 7-2 16,-1-1-2-16,5 3 4 0,-4 7-6 16,4 0-12-16,3 0 10 0,-3 4-11 0,-3 0-3 15,3-7-6-15,-4 1 0 0,4-8-9 16,0 0 0-16,0-1-14 0,0-7-14 16,4 0-5-16,-4-2-22 0,6-6 28 15,-1 1-148-15,3-4-169 0</inkml:trace>
  <inkml:trace contextRef="#ctx0" brushRef="#br0" timeOffset="229945.7221">13330 10779 397 0,'5'-6'150'0,"-2"-1"7"0,-3 5-85 0,0 2-13 16,0-5-6-16,-5 5-12 0,-1 6-14 15,1-2-7-15,-1 10 9 0,-2-3-19 16,2 5 0-16,-3 0 0 0,1 6-10 16,0-7 0-16,1 8 5 0,3 5-5 15,4-1 0-15,0 2 4 0,3 2-4 16,3-5 0-16,6-4 5 0,2-2 5 0,-1-4 0 15,6-3 4-15,7-2 4 0,-3-3 1 16,8-8 3-16,-3 0 5 0,3-5-9 16,-11-4-2-16,5-5-4 0,-5-4-4 15,-9-4-4-15,0-5 5 0,-3 0-9 16,-5 1 4-16,-3 3-4 0,-6-2-13 16,-7 9 5-16,6 0-11 0,-12 5-21 15,-3-4-5-15,1 8-11 0,1 1-17 16,-5 0 5-16,5 2-127 0,4 4-122 15</inkml:trace>
  <inkml:trace contextRef="#ctx0" brushRef="#br0" timeOffset="230318.3306">13713 10791 341 0,'5'-7'112'15,"0"4"61"-15,-5 3-28 0,0 0-76 16,0 0-3-16,-6 0-10 0,2 6-3 16,-5 1-19-16,-1 6 4 0,2 4-5 0,-3 2-11 15,3 1-4-15,0 11 0 0,8-3-5 16,0 4-9-16,0 0 4 0,11-1 0 15,-2-6 4-15,6-1 1 0,1-2-1 16,4-4 0-16,5-3 10 0,5-2-12 16,1-7 11-16,1-6-7 0,0-5-4 15,-2-3 2-15,-5-8-5 0,-4-3-3 0,-3-12 1 16,-1-1-5-16,-11-6-9 0,-6 2 6 16,0 2-9-16,-8 7-10 0,-5 1-12 15,-11 3-24-15,-5 4-18 0,2 3-6 16,-3 0-124-16,4 6-160 0</inkml:trace>
  <inkml:trace contextRef="#ctx0" brushRef="#br0" timeOffset="231457.5603">16268 10115 434 0,'4'2'174'0,"0"-2"22"0,0 0-94 16,8 5-22-16,-4-5-2 0,3 6-27 16,1-6-15-16,1 0 0 0,1 2-20 15,-1-2-8-15,-1 0-12 0,-1-2-16 0,1 2-25 16,-4 0-14-16,2 0-4 0,-2 0-128 15,0 2-167-15</inkml:trace>
  <inkml:trace contextRef="#ctx0" brushRef="#br0" timeOffset="231655.393">16387 10403 587 0,'12'-6'203'16,"1"1"-17"-16,2 4-103 0,4-3-22 15,3 4-21-15,2 0-18 0,4 0-31 0,-1 0-30 16,-2 5-51-16,1-5-102 16,3 0-163-16</inkml:trace>
  <inkml:trace contextRef="#ctx0" brushRef="#br0" timeOffset="232248.6995">17640 9597 406 0,'0'-12'173'0,"0"7"24"0,0-1-50 0,-3 6-55 16,3-6-6-16,0 6-18 0,0 0-18 15,0 6-3-15,-5 0-12 0,5 4-9 16,-5 2 3-16,5 7-7 0,0 1-8 16,0 2-4-16,0-2 0 0,6 6-6 15,-2 0 0-15,-1-5-4 0,1 1 0 16,0-2 3-16,0-3-6 0,2-4 3 16,-4 0 0-16,-2-5 0 0,4-2 0 0,3-6 0 15,-2 5 0-15,7-5 0 0,-1 0 0 16,6 0-4-16,0 0 0 0,3 0 1 15,1-6-7-15,-1 1-11 0,0 3-8 16,-4-6-11-16,-2 4-17 0,3-1-13 16,-2 0-11-16,-7-3-5 0,5-2-114 15,-4 1-162-15</inkml:trace>
  <inkml:trace contextRef="#ctx0" brushRef="#br0" timeOffset="232445.3775">17920 9626 379 0,'0'0'143'0,"-4"0"33"16,0 5-65-16,4-1-20 0,-9 2-19 16,6 5-9-16,-2 1-11 0,-1 6-10 15,3 3-15-15,3 6 4 0,0-2-18 0,0 3-6 16,0 4 1-16,4-3-8 0,-4-3-8 16,7 3-8-16,-7 1-15 0,5-6-14 15,-5-3-16-15,3-2-17 0,1-4 8 16,4-11-113-16,-4 1-134 0</inkml:trace>
  <inkml:trace contextRef="#ctx0" brushRef="#br0" timeOffset="232757.111">18176 9696 341 0,'0'-8'122'16,"-5"2"48"-16,-1 2-20 0,2 4-70 15,-3 0-8-15,-2 0-8 0,-1 4-14 16,-1 2-3-16,0 7-9 0,2 2-7 16,2 2-9-16,3 2-6 0,4 3-4 0,0-2-4 15,0 2-4-15,0 0 1 0,7 0-1 16,1-1-4-16,0 0 0 0,4-6 4 16,1-1-8-16,-3-2 8 0,6-6-4 15,1-6 0-15,2 0 4 0,-1 1-4 16,3-6 0-16,-4-1 0 0,-2-2 0 15,-4-5 0-15,0-1 0 0,-5-4-8 16,-6-1-5-16,0-3-10 0,-6 2-8 0,2 2-18 16,-4-1-12-16,-3-1-12 0,-1 2-13 15,2 3-103-15,2 4-125 0</inkml:trace>
  <inkml:trace contextRef="#ctx0" brushRef="#br0" timeOffset="233089.6717">18513 9697 453 0,'12'-6'180'0,"-6"3"2"0,-6-3-97 16,0 6-13-16,-5 0 0 0,-1 0-24 15,-3 8-11-15,-1 7-6 16,-8 0-4-16,2 5-14 0,0-1 2 0,2 2-11 15,0-5 0-15,6 4 0 0,8-1-8 16,0 6 4-16,0-7 4 0,8-3-4 16,7-2 0-16,0-3 5 0,7-5 3 15,-4 0 0-15,9-5 4 0,-4 0 1 16,5-5-1-16,-7-5-5 0,1-2 6 16,-7-1-9-16,-6-5 0 0,-3-2-8 0,-6 0-4 15,0-4-1-15,0-2-6 0,-6 4-10 16,-6 4-4-16,-1 0-21 0,-2 5-18 15,-4 7-7-15,-2 2-120 0,3 2-159 16</inkml:trace>
  <inkml:trace contextRef="#ctx0" brushRef="#br0" timeOffset="233457.6168">18829 9701 370 0,'6'0'111'16,"-6"0"41"-16,0 0-74 0,0 0-18 16,-4 0-9-16,-2 6-5 0,1 3-3 15,-2 7-14-15,-1 4 3 0,-1 3-18 16,-2 4 5-16,1 1-9 0,3-3-5 15,7 1-5-15,0 0 10 0,6-4 4 16,3-3 6-16,3-4 8 0,1 0 0 16,4-9-1-16,1-6 17 0,0 0-16 0,2-8 1 15,2-5-4-15,-5-5-6 0,0 0-2 16,1 2-2-16,-3-5-8 0,-15-2-1 16,0 1-2-16,0-2-8 0,-9-1-2 15,-13-2-1-15,-5 4-16 0,-1 1-12 16,-6 4-20-16,-4 0-22 0,0 3 81 15,-4 6-202-15,-2-1-170 0</inkml:trace>
  <inkml:trace contextRef="#ctx0" brushRef="#br0" timeOffset="241102.0513">19211 9717 278 0,'0'-6'75'0,"-3"2"17"15,3-2-31-15,0 2 5 0,-4-2-5 16,-1 2-11-16,2-1-2 0,3 1-8 15,-4 4-2-15,1 0 0 0,3 4-10 16,-6 0-3-16,1 1-2 0,5 1-1 16,-4 4-5-16,4 2-3 0,0 5 3 15,0 3-5-15,0 0-2 0,4 0-5 0,5-1-5 16,2 0 5-16,6-1 0 0,5 0 0 16,3-1 4-16,1-5-4 0,0-4 5 15,-2-8 4-15,-5 0-4 0,-7-6-1 16,-3-9 0-16,-9-6-5 0,0-3-4 15,-8 2-9-15,1-9-18 0,-4 6-27 16,-5 2-21-16,-4 7-99 0,-4-3-158 16</inkml:trace>
  <inkml:trace contextRef="#ctx0" brushRef="#br0" timeOffset="242856.3594">17384 10158 321 0,'3'0'85'0,"1"-5"23"0,-1 5-43 15,2 0-18-15,-1-2-4 0,1 2-1 16,1 0-9-16,0-3-1 0,2 3 7 16,-2-3-2-16,3 3 5 0,1-6 4 0,6 3-10 15,-1 1 13-15,-2-3-5 0,5 2-8 16,0-1 1-16,0-1-6 0,-3 3-4 16,3-2-8-16,-4-1-2 0,-3-1-1 15,0 1-8-15,-1-3 9 0,0 0-5 16,1 5 4-16,2-3-2 0,1 1 4 15,0 5-2-15,8 0 5 0,-2-5-7 16,2 5 0-16,0-3-4 0,1 3-2 16,-3 0-5-16,4-4 7 0,-1 4-7 15,2-3 3-15,1-1-2 0,6 0 0 0,-1 2-4 16,2 2 4-16,6-6-4 0,0 6 0 16,-4-1 0-16,2 1 3 0,-1 0-6 15,2 10 6-15,-2-3 0 0,6-1 1 16,0-2-1-16,0-4 0 0,6 0-3 15,0 0 4-15,-3 0-4 0,1-4 4 0,8 4-4 16,-11 5 0-16,4 3 0 0,1 0 3 16,1 2-3-16,-2-1 0 0,15-9 4 15,3 5-1-15,-1-5 0 0,4 8 3 16,-1 3-3-16,-3-2 4 0,-5 1-1 16,13-3 1-16,-3-7-4 0,-4 0 5 15,-1 0-4-15,2 5-4 0,-13 0 3 0,1-5-3 16,3 4 0-16,-1-4 0 15,-1 0 0-15,1 0-7 0,-6-12-8 0,-7 3-10 16,-10 5-46-16,-6-2-146 0,-8 1-210 16</inkml:trace>
  <inkml:trace contextRef="#ctx0" brushRef="#br0" timeOffset="247560.6436">18240 10572 353 0,'0'0'118'0,"0"0"28"16,0 0-65-16,-3 3-20 0,3 3-23 15,-5-6 0-15,1 12-16 0,0-2 4 16,0 0-9-16,-1 0-6 0,-3 0-4 16,2 0-2-16,1 0-5 0,-1 4 0 15,1-3 0-15,5 8-5 0,0 1-2 0,0 0-4 16,0 0-1-16,-3 7-13 0,3-5 9 16,0-3-16-16,0 1 0 0,4-2 0 15,0-8-15-15,2-1-110 0,-2-9-49 16</inkml:trace>
  <inkml:trace contextRef="#ctx0" brushRef="#br0" timeOffset="247932.0143">18504 10610 341 0,'0'0'93'0,"0"0"45"0,-4 4-68 15,-8 3-8-15,4 2-22 0,0 0-13 16,-2 1-8-16,-3 3-5 0,9 8-3 16,0-1-4-16,-3 4-7 0,4-4 0 15,3 0 7-15,0-4-7 0,0-6 0 0,0 0 0 16,0-2 0-16,8-4 0 0,-2-2 6 15,5-2-6-15,0 0 0 0,4 0 5 16,-3 0 7-16,0 0-7 0,-1-7 1 16,-7-2 6-16,2-3-4 0,-1-2-3 15,3-5-5-15,-4 0 0 0,-4 0 0 16,0 1-5-16,0 2-10 0,-4 6 4 16,-3 5-11-16,-5-3-9 0,0 2-2 15,3 1-27-15,-3-2-96 0,7 4-58 16</inkml:trace>
  <inkml:trace contextRef="#ctx0" brushRef="#br0" timeOffset="248311.3001">18764 10626 341 0,'11'0'104'15,"-5"-5"38"-15,-1 5-67 0,-1 0-20 0,-4 5-1 16,0 0-21-16,-3 4-15 0,-3 0 0 16,-4 2-6-16,3 1-12 0,1-2 5 15,0 6-5-15,-1-3 0 0,7 1 0 16,0-2 6-16,0 1-12 0,0-7 12 15,0 0-1-15,12-1 10 0,-2-5 2 16,5 3 1-16,1-3-1 0,-3-5 10 0,2 5-13 16,-2-6 15-16,-2 2-14 0,-1-6 0 15,2-1-6-15,-4-5 1 0,-5 1 0 16,-3 0-10-16,0 5 5 0,0 1-5 16,-9 0-10-16,3 0-5 0,-4 1-14 15,-5-1-19-15,-1-5 4 0,4-1-128 16,-6 4-155-16</inkml:trace>
  <inkml:trace contextRef="#ctx0" brushRef="#br0" timeOffset="249108.7231">20321 10079 331 0,'0'-5'114'0,"0"5"58"16,8-4-6-16,-4-3-55 0,5 2-24 16,3-2 1-16,2-1-15 0,4 0-8 15,6 5-12-15,2-1-8 0,2 4-19 16,6 0-4-16,-4 0-10 0,-2 7-3 15,-5 0-18-15,-1 2-7 0,-8 0-14 16,-2 0-23-16,-5-4-22 0,-1 0-140 0,-6-1-174 16</inkml:trace>
  <inkml:trace contextRef="#ctx0" brushRef="#br0" timeOffset="249281.2628">20466 10309 481 0,'36'-3'202'15,"-3"3"-17"-15,-2-7-38 0,-4 4-84 16,-4-2-36-16,-5 0-40 0,4 5-161 16,-1 0-172-16</inkml:trace>
  <inkml:trace contextRef="#ctx0" brushRef="#br0" timeOffset="254078.4156">21372 9922 397 0,'0'4'125'15,"5"2"36"-15,-5 6-93 0,0-2-22 16,0 8-8-16,-5-1-16 0,-2 6 4 0,3 2-15 16,-1 1 1-16,-4-2-7 0,4-1 7 15,0-3-12-15,1-2 0 0,4-2 0 16,0-4 6-16,0-2 0 0,0-2-1 15,0-1 11-15,5-4-5 0,-2 1 8 16,1 0 10-16,2-4-4 0,0 0 8 0,1 0 5 16,4 0-11-16,0 0 13 15,0-5-7-15,1 0-4 0,4-2 1 0,0 0-11 16,2 2 1-16,3-3-5 0,-1-1-5 16,-3 3-3-16,0-1-3 0,0 4-8 15,-4 3-10-15,-5-5-8 0,3 5-23 16,-5-6-24-16,-2 6-11 0,1-5-131 15,-2 5-167-15</inkml:trace>
  <inkml:trace contextRef="#ctx0" brushRef="#br0" timeOffset="254286.1932">21586 9976 406 0,'0'0'157'0,"0"6"18"15,0 5-91-15,0 8-6 0,0 4-16 16,-4 5-13-16,4 2-16 0,-5-1 1 16,5 2-11-16,0-1-9 0,4-1 0 15,2-1-9-15,-6 0-10 0,2-4-19 16,-2 0-12-16,0-4-18 0,5-2-10 16,-5-5-121-16,6-5-147 0</inkml:trace>
  <inkml:trace contextRef="#ctx0" brushRef="#br0" timeOffset="254646.9111">21844 10047 424 0,'0'-9'163'0,"0"5"16"15,0 4-98-15,0 0-5 0,-8 6-23 16,2 1 6-16,-1 6-25 0,-3 4-7 15,3 4-3-15,-3 1-6 0,5 3-9 16,5 0 0-16,-3-3-9 0,3 1 4 16,0-2-4-16,6 2 5 0,2-4-5 15,1 2 4-15,3-4-4 0,1-5 0 16,3-2 0-16,2-3 9 0,-2-7-5 16,0 0 5-16,-3-8 0 0,0-3-2 0,-4-5 1 15,-1 2 0-15,3-8-4 0,-8-3 1 16,-3 1-5-16,0 1-5 0,0-5 1 15,-5 7-4-15,-6 2-7 0,-2-3-7 16,-3 2-14-16,3 7-1 0,-3-1-9 16,1 9-2-16,2 5-12 0,4 0 3 15,-1 0-2-15,6 0-5 0,4 12-3 16,0-2-98-16,0 0-43 0</inkml:trace>
  <inkml:trace contextRef="#ctx0" brushRef="#br0" timeOffset="254946.9267">22086 10103 321 0,'25'-30'85'0,"0"-3"48"0,-4-6-55 16,3 1-4-16,-8 6-6 0,-5 10-18 15,-1 10-7-15,-10 5-1 0,0 7-7 16,0 0-2-16,-11 4-19 0,-1 9 15 16,-2 9-19-16,-4 4 5 0,2 10-1 15,1 5-4-15,1 1 5 0,4-2-11 16,6-4 1-16,4-5 0 0,0-5-1 15,0-3 10-15,9-4-4 0,4-5 3 16,-2-5 5-16,2-4 9 0,4-5-5 0,-1 0 2 16,4-9-7-16,-2 0-1 0,4-6-4 15,-4 2 1-15,-1-5-9 0,-7-6 1 16,0 0-2-16,-7-2-3 0,-3-2-3 16,0-4-6-16,-5 4-12 0,-4-2-4 15,-2 0-11-15,-5 4-21 0,-1 7-8 16,-3 4 1-16,-1 9-137 0,1 6-150 15</inkml:trace>
  <inkml:trace contextRef="#ctx0" brushRef="#br0" timeOffset="265930.8394">11416 11737 445 0,'0'0'163'16,"0"0"12"-16,0 0-90 0,0 3-18 0,-4 4-3 15,4 2-19-15,-3 0-6 0,3 2-2 16,-4-1-10-16,4 2-1 16,-5-1-8-16,5 1-9 0,0-2-6 0,0 1 1 15,0 1-4-15,0-5 0 0,4 0 0 16,-4-1 4-16,3-2-8 0,1-4 8 16,2 5 0-16,2-5 8 0,2 0 13 15,3 4 5-15,0-4 4 0,1 10 6 16,0 1 6-16,-1 1-6 0,-3 4-1 15,2-1-10-15,-7 0-4 0,-1-2-8 0,2 5 3 16,-6 0-17-16,3-2 5 0,-3 1-4 16,-4-5 0-16,-1-1-4 0,-1-2 0 15,-2-1-14-15,-1-5 9 0,-2 0-17 16,0-3-2-16,-2 0-11 0,4 0-14 16,-8-1-19-16,4-6-17 0,0 0-17 0,2-1 11 15,1-3-130-15,5 1-157 0</inkml:trace>
  <inkml:trace contextRef="#ctx0" brushRef="#br0" timeOffset="266099.969">11430 11768 406 0,'8'-8'187'0,"2"-3"17"16,-2 2-66-16,3 6-29 0,-1 1-19 0,0 2-13 15,3 0-22-15,-4 0-16 0,2 0-17 16,-5 0-12-16,-3 0-13 0,3 0-15 15,1 4-25-15,-1-4-27 0,5 0-9 16,-3 5-127-16,0-2-181 0</inkml:trace>
  <inkml:trace contextRef="#ctx0" brushRef="#br0" timeOffset="266426.7096">11703 11793 522 0,'8'-5'201'15,"-5"0"-1"-15,-3 5-93 0,0-3-22 0,3 3-22 16,-3 0-5-16,-3 3-21 0,0 4-9 16,-3 5-5-16,6 4-13 0,-4 7 1 15,0-1 0-15,4 2-2 0,7 6 0 16,0-2-2-16,0-7 0 0,0 1 4 16,4-4-1-16,-3-10 1 0,2-1 5 15,-3-7 2-15,-1 0-5 0,1-5-2 16,4-6 2-16,-3-5-1 0,3 2-5 15,-5-10-1-15,-1 0-6 0,-5-2 0 16,0 5 0-16,-10 0-3 0,1 3-13 0,-4 0 0 16,0 3-11-16,3 3-7 0,0 2-5 15,3 0-18-15,3 10-11 0,0-6 3 16,4 6-15-16,-3 0-1 0,3 0 2 16,0 0-4-16,4 0 5 0,0 5 26 15,0-3-114-15,0-2-65 0</inkml:trace>
  <inkml:trace contextRef="#ctx0" brushRef="#br0" timeOffset="266718.886">11851 11841 331 0,'12'0'93'0,"0"-4"46"0,2-2-60 15,-4-3-17-15,4 1 0 0,-3-2-6 16,0 1-10-16,-4 3 9 0,2 0-6 16,-6-1 9-16,-3 7-1 0,0-3-6 15,0 3-11-15,0 0 5 0,0 3-12 16,0 1-4-16,-7 2-5 0,0 3-9 0,2 5-2 15,-5 1 3-15,3 5-9 0,7 4 4 16,-4 1-1-16,4 0 1 0,0-1-4 16,0-3 6-16,4-6-5 0,5-1 8 15,2-9-2-15,2-5-4 0,1 0 4 16,4-4-7-16,-3-6 6 0,2-4-10 16,1-5 7-16,-7-3-10 0,-4-3 0 0,1 2 0 15,-8-3-10-15,-6 6-6 0,-2-2-1 16,-9 0-18-16,-1 5-2 0,-1 1-24 15,-3 8-18-15,1-1-26 0,6 9-107 16,0-8-176-16</inkml:trace>
  <inkml:trace contextRef="#ctx0" brushRef="#br0" timeOffset="269296.8401">12365 11913 463 0,'0'-3'170'0,"0"1"-6"16,-4-5-104-16,4 6-23 0,0-3-20 16,0-2-22-16,0 1-33 0,-3-2-113 15,3-3-151-15</inkml:trace>
  <inkml:trace contextRef="#ctx0" brushRef="#br0" timeOffset="269852.3617">12708 11710 397 0,'0'-3'142'0,"0"3"30"0,-4-4-93 16,2 4-17-16,-5-3-3 0,1 3-25 0,2 4-3 16,-2 3-2-16,-4 2-19 0,2 3 5 15,-2 0-20-15,0 0-5 0,-1-3 0 16,4-1-19-16,0-2 20 0,2 3-13 15,5-1 12-15,0 0-2 0,0 0 7 16,4-2 5-16,2 1 0 0,0-1 5 16,1 0-5-16,0-2 6 0,0-2 0 15,2 4-1-15,0-4 6 0,2 1 0 0,-3 4-1 16,2 4-6-16,0-2 19 0,3 4-11 16,-4 1-3-16,0-2 1 0,0 4 0 15,-9-6-6-15,0-1 1 0,0-5-5 16,-3-4 0-16,-3 0 0 0,-2-7-5 15,4 1-4-15,-2-3 9 0,2 0-10 16,0-2 0-16,1-3 10 0,-1 0-4 0,4-1 4 16,-3 1 0-16,3-1 4 0,0 1 1 15,3 4 10-15,0-2-6 0,1 4 1 16,2 2 5-16,5-3-6 0,-1-2-9 16,3 1 5-16,-4-3-1 0,2 1-4 15,-8 1 9-15,-3 3-9 0,4 3 0 16,-4-2 5-16,0 0-5 0,0 2-14 15,0-3 5-15,-5 2-20 0,1-3-9 16,-6-1-1-16,-3 3-136 0,-1 0-159 16</inkml:trace>
  <inkml:trace contextRef="#ctx0" brushRef="#br0" timeOffset="270523.4557">11173 12307 415 0,'0'-5'193'0,"6"0"14"0,-2 1-46 16,3 1-50-16,5 3-16 0,5 2-17 15,7-6-1-15,1 4-5 0,2-4-3 0,8 4 0 16,4-5 9-16,1-5-6 0,5 1-5 16,17 1-8-16,5-1-8 0,6 6-11 15,11-2-8-15,1 2-10 0,3 1-12 16,-5 3-1-16,-2-1-6 0,-5 0-3 15,0 7 2-15,-11-4-1 0,0 2-5 16,2 0 4-16,3-5-2 0,-8 1-3 16,-6-3-8-16,-12 2-6 0,-14 0-17 15,-11 0-15-15,-5-7-27 0,-7 4-18 16,-3-1-49-16,-4-2-117 0,0 2-216 0</inkml:trace>
  <inkml:trace contextRef="#ctx0" brushRef="#br0" timeOffset="271162.5822">11886 12690 626 0,'5'0'226'0,"5"0"-5"16,3-5-87-16,-3 1-32 0,8-1-23 15,5 5-21-15,-1 0-10 0,1-4-11 16,7 4-8-16,-8 0-2 0,-2 0-13 16,-2 7-7-16,-4-3 1 0,-9 2-8 15,-5 0-5-15,0 7 5 0,0 1-6 16,-10 5-6-16,-1 2-4 0,-3 2-5 0,-5-3 0 16,1 1-1-16,1-1 3 0,3-2-5 15,2-3 8-15,2-6 1 0,0 3 3 16,6-7 12-16,-3-5 6 0,7 8 7 15,4-2 11-15,10 3 0 0,7 0 13 16,3-3 7-16,3-1 3 0,1-5 4 16,1 0-8-16,-1 0-2 0,2 0-15 15,-3 0 0-15,-2 1-7 0,-2-5-14 0,-2 4-17 16,-4 0-24-16,-6 0-25 0,-1-4-47 16,-3 4-148-16,-7 0-229 0</inkml:trace>
  <inkml:trace contextRef="#ctx0" brushRef="#br0" timeOffset="277888.5055">13676 12266 415 0,'3'0'172'16,"0"-7"17"-16,3 0-54 0,-3 0-60 15,0 2-7-15,2-3-17 0,5 3-18 16,3-1-2-16,3 0-5 0,7 2-10 15,1-2 5-15,4 0-5 0,-3-3-8 16,-2-2 9-16,-2 1-8 0,-3 5-6 16,-5 2-11-16,-2 3-17 0,-3 0-24 0,-3 8-20 15,-5 3-66-15,0-5-74 0,0 2-147 16</inkml:trace>
  <inkml:trace contextRef="#ctx0" brushRef="#br0" timeOffset="278077.7104">13720 12526 617 0,'15'0'212'16,"1"-6"-21"-16,-1 3-96 0,2-2-37 15,1-2-24-15,0-3-26 0,-1-1-20 0,3-2-31 16,-4 1-6-16,-4-4-144 0,0 0-170 15</inkml:trace>
  <inkml:trace contextRef="#ctx0" brushRef="#br0" timeOffset="279892.0029">14744 11792 243 0,'0'-9'67'0,"0"2"2"16,0-1 23-16,0 5-24 0,0-4-7 15,-4 7 1-15,4 0-13 0,0 0-9 16,0 0 6-16,0 8-8 0,0-1-5 16,0 2-1-16,0-2-3 0,3 7-7 0,-3 4-1 15,0 1-17-15,3 3 1 0,-3 0 0 16,0 9 2-16,3-5-7 0,-3-2 0 16,0-2 0-16,0-6 0 0,5-2 6 15,-5-6-6-15,5 2 0 0,-5-3 0 16,7-7 6-16,-2 0-6 0,6 0 0 15,1-7 6-15,2 3-2 0,-2-6 6 16,6-2-5-16,-3-1 0 0,-2 0 4 16,-2 0-9-16,1-1-9 0,-4 4-11 0,0 0-9 15,2 3-17-15,-3 4-6 0,2-3-119 16,1 6-140-16</inkml:trace>
  <inkml:trace contextRef="#ctx0" brushRef="#br0" timeOffset="280096.4561">14961 11803 341 0,'-6'2'104'16,"6"5"44"-16,-7 4-30 0,7 3-46 16,-4 3-15-16,4 4-9 0,-4 3-18 15,-1 4-8-15,0-4 0 0,-1 4-17 16,2-1-5-16,0-2-16 0,5-3-12 0,-1-1-1 15,5-5-18-15,-2-6-3 0,2-1-114 16,-1-6-99-16</inkml:trace>
  <inkml:trace contextRef="#ctx0" brushRef="#br0" timeOffset="280428.5676">15175 11802 331 0,'0'-6'84'0,"-3"6"48"0,0-3-62 15,0 3-11-15,-4 0-4 0,1 5-15 16,0 2-2-16,-3 4-7 0,3 7-3 16,1 0-8-16,-1 8 10 0,6-3-19 0,0 7 5 15,0-5 1-15,0 2-7 0,9-3-1 16,-2-1 15-16,3-9-14 0,-2-1-5 15,6-9 15-15,-2-4-11 0,2 0 6 16,1-8-1-16,0-1 0 0,-2-4-5 16,1 4 1-16,-2-8-6 0,-1-4-4 15,-5 2 5-15,-3-7-5 0,-3-1 0 16,0 8-5-16,-5 4 1 0,-3-1-15 0,3 4-9 16,-1 2-16-16,-4 1-14 0,2 0 95 15,1 3-214-15,0 6-156 0</inkml:trace>
  <inkml:trace contextRef="#ctx0" brushRef="#br0" timeOffset="280745.8118">15377 11775 331 0,'0'-8'114'15,"4"6"41"-15,-4 2-24 0,0 0-53 16,0 0-24-16,0 1 6 0,-6 8-21 0,1-1-15 16,-1 2 1-16,2 6-11 0,4 1-4 15,-4 3-1-15,4 5-4 0,0 3 0 16,8 1-5-16,0 1 5 0,1-5-10 16,0-2 10-16,3-8-5 0,-2-5 0 15,1-10 5-15,-3 0-5 0,4-6 0 16,-4-4 5-16,-2-9-5 0,-3-7 0 15,3 2 0-15,-6-4-5 0,0 0-15 16,0 1 6-16,-10 5-11 0,2 2-18 0,-6 1-8 16,-1 3 3-16,0 1-117 0,4 1-127 15</inkml:trace>
  <inkml:trace contextRef="#ctx0" brushRef="#br0" timeOffset="281616.1279">15758 11788 230 0,'0'-5'38'16,"0"1"25"-16,0-2-15 0,0-2 7 15,-4 3-8-15,1 1 11 0,0-3-4 16,-3-2-5-16,1 4-8 0,0-1 7 16,0-2-13-16,-4 5 3 0,1 2-7 15,-2 1-3-15,2 0-3 0,-3 0-2 16,1 0-5-16,-1 4-7 0,0 4 0 15,2 3 0-15,0 6-6 0,4 2 0 0,5 3-1 16,0 2 6-16,0-4 9 0,2 2-4 16,4-1 0-16,2 0 4 0,0-8-4 15,-1 4-6-15,0-12 0 0,2 0 0 16,2-5-9-16,0 3 5 0,6-3-5 16,-2-7 4-16,-3 1 2 0,0-4-2 15,-4-6 1-15,-3-1-1 0,-1-1 6 16,-4 2-10-16,0-8 8 0,0 1-8 15,-6 1 0-15,-4-1-4 0,-5 3-5 0,-1 3-9 16,1 4-15-16,-6-4-10 0,1 6-20 16,-1-3-112-16,0 7-169 0</inkml:trace>
  <inkml:trace contextRef="#ctx0" brushRef="#br0" timeOffset="282271.2101">14571 12286 299 0,'0'0'71'15,"0"0"40"-15,0 0-20 0,0-5-9 16,3 3 2-16,1-3 7 0,6 2-9 16,4 3 12-16,8-6-7 0,6 1-1 15,9 1-8-15,9 0-3 0,17 4-7 16,16 0-10-16,9 0-8 0,8 0-7 0,5 9-6 15,-3 1-4-15,3 2-14 16,1-5-5-16,-3-7-3 0,3 0-13 0,-2 0-13 16,-6-10 2-16,-5-6-13 0,-6-3-19 15,-10 5-5-15,-12 2-24 0,-14 5-31 16,-10 7-128-16,-10-4-192 0</inkml:trace>
  <inkml:trace contextRef="#ctx0" brushRef="#br0" timeOffset="282847.8588">14969 12610 506 0,'20'-5'205'0,"1"2"-5"0,-1 3-71 15,-3-7-35-15,0 4-25 0,-3 3-12 16,1 0-8-16,-4 0-21 0,0 0-5 16,-5 0-5-16,-6 6-12 0,0 1-6 15,0 2-3-15,0 2-10 0,-6 4-6 16,-1-2-3-16,-5 0-4 0,2 0-2 15,-3-3-5-15,2-1 4 0,0 1 9 16,5-6 2-16,1 3 1 0,5-4 12 16,0 4 5-16,5 2 5 0,3 2 12 15,2-1 5-15,5 2 2 0,1-1 9 16,-1-3 7-16,3-2 5 0,4 1 6 16,1-7-6-16,5 0 0 0,-1 0-3 0,1 1-10 15,-1-7-4-15,-5 1 0 0,-3-2-16 16,-2 2-7-16,-6 0-8 0,-3 3-14 15,-4 2-25-15,-1 0-18 0,-3 0-34 16,-3 4-142-16,-7 2-206 0</inkml:trace>
  <inkml:trace contextRef="#ctx0" brushRef="#br0" timeOffset="288041.2001">22759 10134 321 0,'0'-8'85'0,"-5"2"40"0,1 0-56 16,2 6-7-16,-1-7-20 0,-3 7-8 0,1 0-6 16,0 0-4-16,0 4-5 0,-4 2-6 15,1 1-6-15,-1 1 4 0,0 3-4 16,0-1-2-16,2 1 0 0,3-4-5 16,-2-3 0-16,6 2 0 0,-3-3 0 15,3 2 0-15,0-1 6 0,7 1-6 16,0-1 5-16,8 1 15 0,1 1-8 15,4 3 6-15,0 0-1 0,-3 5 10 16,-1 0-13-16,-2-5 21 0,-4 0-16 16,-1 0 0-16,-1-2 1 0,-4 3-6 0,-4 1-5 15,0 1 0-15,0 0-5 0,-8 0-4 16,-4-4-4-16,-2 1-14 0,-2-4-16 16,-7-5 15-16,-2 0-159 0,-5-4-160 15</inkml:trace>
  <inkml:trace contextRef="#ctx0" brushRef="#br0" timeOffset="290481.6725">16669 12142 406 0,'5'-3'157'0,"2"0"18"0,-2-3-73 0,4 3-19 15,2 3-20-15,2-4 0 0,1 4-25 16,1 0-5-16,0 0-11 0,-1 4-13 15,-4-4-13-15,0 3-19 0,-3-3-28 16,-4 6 120-16,-3-2-244 0,0 1-184 16</inkml:trace>
  <inkml:trace contextRef="#ctx0" brushRef="#br0" timeOffset="290661.2589">16650 12346 514 0,'9'0'203'0,"-1"-3"-9"0,0 3-85 0,-2-6-33 16,1 2-30-16,3-2-15 15,0-1-17-15,5 3-23 0,0-2-22 16,2 3-11-16,-3-2-19 0,4 0-126 0,-3-4-164 16</inkml:trace>
  <inkml:trace contextRef="#ctx0" brushRef="#br0" timeOffset="291354.1283">17803 12103 539 0,'9'-6'205'0,"1"-2"-14"0,-3 2-86 15,3-1-30-15,3-5-3 0,2 3-23 16,2-4-8-16,4 2-2 0,-4 5-6 0,-2 6-11 16,-6 0-1-16,-4 6-8 0,-1 4-6 15,-4 6 1-15,0 1-8 0,-4 3-4 16,-2 8 4-16,1-5-4 0,-2 0-3 15,-1 5-6-15,0-6-1 0,-2 0-8 16,0-3 7-16,-3 2-2 0,3-2 2 16,1-2 7-16,-1-1-1 0,5-1 6 15,1-3-1-15,4-3 4 0,0 2 0 16,0-2 4-16,8-5 4 0,3 2 4 0,8-6 3 16,5 0 2-16,1 0 2 0,0 0 2 15,6-4-7-15,-2 4-4 0,3-6 1 16,-3 6-7-16,5-4-8 0,-9-2-3 15,-5 2-10-15,0-5-19 0,-3-1-19 16,-4 1-31-16,4-2-130 0,-4-3-183 16</inkml:trace>
  <inkml:trace contextRef="#ctx0" brushRef="#br0" timeOffset="291667.1161">18354 12040 445 0,'-8'-5'197'0,"-3"5"1"16,1 5-18-16,-2 2-99 0,0 9-22 15,-1 1-12-15,8 2-14 0,-2 0-13 16,1 3 2-16,2 2-15 0,4-2 1 16,8-1 0-16,-1 4-4 0,-4-5-4 15,11-3 4-15,4-2-1 0,2-2-3 16,4-8 0-16,3-5 3 0,-2 0-3 0,0-5 0 15,-4-8 0-15,1-2 0 0,-3-5 0 16,-6-1 0-16,-8-5-3 0,-5 1-4 16,0 0-5-16,-18 0 0 0,-2-3-7 15,-8 5-11-15,0 0-6 0,2 5-13 16,2 4-6-16,2-1-16 0,4 11-9 16,1-2-82-16,4 3-34 0,3 3-60 15</inkml:trace>
  <inkml:trace contextRef="#ctx0" brushRef="#br0" timeOffset="291997.724">18726 11975 361 0,'14'-12'120'0,"-14"1"32"0,0-3-81 0,0 3-4 16,-6 4-9-16,-5 0-4 0,-2 7-8 15,0 0-8-15,-3 7 0 0,-4 9-8 16,3 4-6-16,3 10-5 0,-2 5-10 16,9-1 5-16,7-1-4 0,0 1-6 15,0-8 10-15,11 3-1 0,4-4 5 16,3 0 4-16,2-7-4 0,2-2 1 0,0-7-2 16,5-5-5-16,-1-4-4 15,2-4 2-15,-4-6-6 0,-1 0-1 0,-8-7 1 16,-4-1-4-16,-11-3-4 0,0 0-9 15,0-3 1-15,-11-2-9 0,-4 2-6 16,-2 1-17-16,-3 2-1 0,-1 1-17 16,0-3-6-16,2 4 5 0,-4 4-124 15,4 2-129-15</inkml:trace>
  <inkml:trace contextRef="#ctx0" brushRef="#br0" timeOffset="292352.787">19046 11936 299 0,'0'-7'80'0,"-4"7"47"15,-2 0 21-15,-7 0-79 0,-6 3-9 16,-1 10-8-16,4 0-19 0,-1 12 5 15,0 1-15-15,17 5-7 0,-3-6 1 16,3 3-12-16,6 1 0 0,2-1-5 0,7 1 0 16,4-3 0-16,5-7 4 0,11-2-4 15,6-4 0-15,-4-6 10 0,-1-3 3 16,-3-4-1-16,-8 0-8 0,-6-15 11 16,-5 0-5-16,-9-6 4 0,-5-3-4 15,0-6-5-15,-14-3-1 0,-4-8-4 16,-4 2-4-16,-1-1-6 0,-6 6-9 15,-2 7-6-15,-3 8-18 0,-5 9-6 0,-1 10 146 16,5 0-260-16,4 6-163 0</inkml:trace>
  <inkml:trace contextRef="#ctx0" brushRef="#br0" timeOffset="292859.1137">19758 12255 321 0,'-7'0'76'16,"-1"0"33"-16,-1 0-60 0,-1 0-11 0,-2 0-5 15,-1 5-11-15,0 0-1 0,-1-1-7 16,1 0 1-16,0 1-2 0,4-2-7 15,-4 0 0-15,8 1 9 0,5 0-9 16,0 1-6-16,0-3 15 0,0 3-15 16,6-2 12-16,6 4 7 0,-4-5 0 0,8 3 7 15,2 1 7-15,3 2 10 16,-3 1-3-16,5-1 8 0,-4 3-12 0,-5 0 2 16,-1-4-6-16,-4 4-3 0,-2-1-12 15,-7 1 1-15,0 7-5 0,0 2-8 16,-10-1-1-16,2 3-4 0,-4-6 4 15,-5-4-8-15,-2-6-5 0,1-6-17 16,-5 0-15-16,-5-12-5 0,3-4-135 16,-1 0-185-16</inkml:trace>
  <inkml:trace contextRef="#ctx0" brushRef="#br0" timeOffset="311175.6705">17418 11396 361 0,'6'23'102'0,"-2"7"14"0,-4 5-78 16,0 0-13-16,0 2-13 0,0 1-4 15,0-1-1-15,-4 0 15 0,4 2-2 16,-3 1 13-16,3 9-1 0,-6 9 7 16,6 7-7-16,-4-1 4 0,-2-3-8 0,0-2-4 15,-2-10-8-15,0 0 5 0,2 0-17 16,-3 8 6-16,1 1 3 0,2 8-7 15,0-1-6-15,1-5 0 0,5-4 0 16,-5-3 0-16,5-5 0 0,-8 1 6 16,5 1-6-16,0-1 4 0,3-1-4 15,-3-8 0-15,3-6 0 0,0-10 0 16,6-5 0-16,-2-5 0 0,4-4 5 16,-1-1-10-16,5-2 10 0,-2-7 0 15,5 0-5-15,6 0 0 0,5 0-5 0,1 0 0 16,13-4 5-16,3 1-10 0,0-2-2 15,3 5 0-15,8 0 7 0,-4 0 1 16,7 0 4-16,11 1 0 0,5-6-5 16,0 10 10-16,10-5-5 0,-3 4 0 15,3-2 0-15,2 0 4 0,9 5-4 0,-3-7 5 16,3 3-5-16,0 2 0 0,2-1 0 16,3 3 5-16,0-3-10 0,-1 2 5 15,-2 0 0-15,0 0 0 0,-7 1 0 16,-3-2 0-16,-8-5 0 0,-6 4 5 15,-9-4-5-15,-8 3 0 0,-5-3 7 16,-2 0-7-16,-2 0 0 0,-4 0 6 16,5 0-6-16,-2-8-6 0,-5 5 12 15,-1 3-6-15,-2 0 6 0,-7 0 0 16,-4 0-2-16,5 11-4 0,-5-2 5 0,0-1 5 16,1 4-10-16,-4-3 5 0,1-5-5 15,-4-1 0-15,1-3 9 0,-7 0-9 16,0-6 5-16,-1-4 5 0,-5-2 0 15,-2-3-1-15,0-3 0 0,-2-1 0 16,1 0 0-16,2-7 1 0,-1-4-1 16,5-13 1-16,-4-4 3 0,7-4 0 0,-4-2 5 15,0 1-1-15,0 4-1 0,1-6 0 16,-9-6 1-16,-2-5-5 0,-4-7-2 16,0-2-3-16,-14 5-3 0,-1 0 1 15,-6 7-2-15,2-7-3 0,-2-6 0 16,6-5 0-16,-7 2 4 0,1 0-8 15,-4 11 4-15,-8-2 0 0,-3 0 0 16,-5 2 0-16,-9 1 0 0,-14 6 0 0,-6 7 0 16,-17 7 4-16,-13 1-8 0,-15 7 4 15,-13-3 0-15,-13 2-3 0,-10 5-2 16,-10 4-12-16,-2-1-7 0,-2 15-17 16,-1 12-20-16,-1 4-14 0,-9 4 121 15,-4 7-240-15,-5 12-162 0</inkml:trace>
  <inkml:trace contextRef="#ctx0" brushRef="#br0" timeOffset="312378.656">17616 11197 177 0,'29'5'30'0,"5"2"-7"0,1 0 15 16,3 2 4-16,3 2-11 0,19 7-2 15,-5-1-68-15,8 0-35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6T20:22:38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20414 10063 506 0,'-8'0'198'15,"-2"0"-2"-15,1 0-91 0,1 7-23 16,5 10-9-16,-3-2-14 0,2 3-8 16,4 5-16-16,0-1-3 0,3 1-9 15,1 1-2-15,3-2-3 0,5-4-8 0,3 1-3 16,-1-3-3-16,6-6-1 15,-1-1 1-15,-1-5-4 0,-4-4-4 0,1 0-3 16,-3-5-4-16,2-4-6 0,-6-9-11 16,3-1-8-16,-2-4-18 0,0-1-21 15,-6-7-9-15,1 1-12 0,-4-1-104 16,0 1-162-16</inkml:trace>
  <inkml:trace contextRef="#ctx0" brushRef="#br0" timeOffset="326.6115">20703 9874 406 0,'0'0'181'0,"-5"6"8"16,2 0-54-16,-3 2-31 0,0 5-23 15,-1 6-17-15,1 4-5 0,1 4-12 16,0 7-8-16,5-4-13 0,0 0-4 15,0 3-7-15,0-6-5 0,9-4-4 16,-2-2-6-16,4-6 4 0,-2-3 0 0,6-6-4 16,-3-2 7-16,0-4-4 0,3 0-3 15,-4-6 7-15,-1-1-4 0,-2-6-6 16,-5-6 3-16,-3-1-4 0,0-2-6 16,-4-5-1-16,-8-6-5 0,-2-2-11 15,-2-1 2-15,-5-1-21 0,0 3-13 16,4 9-10-16,5 6-9 0,0 3-14 15,9 5 189-15,0 2-278 0,3 5-160 16</inkml:trace>
  <inkml:trace contextRef="#ctx0" brushRef="#br0" timeOffset="675.7431">21032 9828 547 0,'-17'0'204'0,"0"10"-15"0,-2 1-89 16,4 2-20-16,4 3-5 0,-1 2-26 15,2 2-11-15,6 2-7 0,-2 3-13 0,6 1 0 16,10 9-2-16,7 1-7 0,7-1-2 15,6-1 4-15,7-1-4 0,-6-12-1 16,-1-3 1-16,-5-6 1 0,4-5-5 16,-5-5 1-16,-2-1-2 0,-4-1 2 15,-2-9-1-15,-6-3-3 0,-5-7 0 16,-5-4 0-16,0-5-3 0,-11-7-10 16,-1-1 2-16,-10 3-10 0,2-4-22 15,-5 5-10-15,0 8-20 0,-7 4-17 16,0 2-116-16,-3 10-178 0</inkml:trace>
  <inkml:trace contextRef="#ctx0" brushRef="#br0" timeOffset="1087.952">21736 10001 424 0,'0'-5'169'0,"-4"2"9"16,1 3-86-16,-5 0-10 0,2 0-7 15,-6 0-8-15,4 0-12 0,-5 19-6 16,0 0-4-16,1-2-8 0,-1 5-13 15,1 3-2-15,-1-8-7 0,1 3-8 16,1-1 1-16,3-4-8 0,5-3 0 16,3-2 7-16,0 0 8 0,5-1 2 15,7-3 7-15,3 3 10 0,1 0 1 0,6-1 7 16,0-2 1-16,0-6-1 0,-1 9-9 16,1-4-1-16,-6 0-13 0,-2 1-1 15,-5-2-4-15,-6 0-12 0,-3 0 3 16,0 1-7-16,-8 1-3 0,1 0-14 15,-8 1-13-15,-4 1-21 0,-4 2-17 16,0-2-26-16,-2 0-151 0,-1-1-201 0</inkml:trace>
  <inkml:trace contextRef="#ctx0" brushRef="#br0" timeOffset="10010.8997">19901 11626 406 0,'-7'-4'149'0,"-1"-4"34"16,8-1-99-16,0 0 12 0,0 0-9 15,10 2-9-15,-1-4 8 0,5 2-11 16,3-1-10-16,2 1-14 0,2 4-9 15,-3-5-11-15,3 1-4 0,-1 9-6 0,-4 0-8 16,-2 4 0-16,-5 7-4 0,-4 7-2 16,0 6-2-16,-5 1-2 0,0 4-3 15,0 0 4-15,0-2-4 0,-5-1-7 16,-2-1 2-16,-3-3-2 0,-12-2-6 16,-3 2 1-16,-3-3-5 0,2 0-3 15,-6-4 2-15,13 1 2 0,-5 6 1 16,9-2 9-16,4-1-1 0,5 7 7 15,6-6 7-15,0-2 6 0,13-4 4 0,2 1 4 16,-1-5-1-16,9-2-2 0,0-6-3 16,0-2-5-16,-1 0-16 0,6-1-7 15,-8-2-14-15,-4-10-28 0,3 0-26 16,-4-10-14-16,-4-1-136 0,1-3-181 16</inkml:trace>
  <inkml:trace contextRef="#ctx0" brushRef="#br0" timeOffset="10293.6216">20233 11642 572 0,'-11'0'204'0,"1"0"-8"16,2 3-104-16,2 3-18 0,6 8-9 15,0 5-16-15,0 4-12 0,6-1-10 16,1 5-9-16,2 0-3 0,0 2-8 15,0 0 2-15,4 1-3 0,1-4-6 16,4-11 3-16,1-7 1 0,0-8-4 16,-2 0 0-16,-2-17 0 0,-6-2 0 15,-4-4 0-15,-5-1 0 0,0 1-10 0,-3 1-5 16,-6 1-7-16,0 1-12 0,-3-3-11 16,-1-2-7-16,-3 7-19 0,1-2-9 15,2 5 3-15,1 3-124 0,6 7-136 16</inkml:trace>
  <inkml:trace contextRef="#ctx0" brushRef="#br0" timeOffset="10595.9522">20642 11521 514 0,'7'-4'197'0,"-7"4"-14"16,0 0-96-16,-7 0-9 0,-2 6-8 15,-7 7-12-15,3 0-13 0,0 9-4 16,-1 2-13-16,-2 7-5 0,9 6-6 16,-2-3-5-16,4-5-5 0,5 2-2 0,0-3-2 15,0-9 0-15,7 0-3 0,2-5 0 16,0-6 0-16,4-8 0 0,-1 0-3 16,0 0 3-16,0-14-3 0,2-5 3 15,-2-3-5-15,-1-5-2 0,-4-6-5 16,-3 0-2-16,-4 0 0 0,0 1-10 0,-9 3-5 15,1 8 5-15,-5 2-17 0,-3 5-12 16,4 5-11-16,0 9-9 0,3 0-117 16,4 0-162-16</inkml:trace>
  <inkml:trace contextRef="#ctx0" brushRef="#br0" timeOffset="11009.4874">21044 11445 424 0,'-15'11'155'0,"0"5"10"15,3 10-100-15,-2 6-17 0,1 2-5 16,9 4-14-16,0 2-7 0,4-7-11 16,0-1-1-16,0 0-6 0,11 0 1 0,1-8 0 15,1 2 2-15,7-10-1 0,-1-9 0 16,-2-7 0-16,4-3 3 0,-2-12 6 15,-4-8-6-15,-5-10 11 0,-4-5-11 16,-6-3 1-16,0-4-6 0,-4-6 5 16,-3 2-9-16,-6 0-9 0,1 1 0 15,-7 7-25-15,-3 12 1 0,1 5-16 16,2 8-13-16,3 6-121 0,6 10-128 0</inkml:trace>
  <inkml:trace contextRef="#ctx0" brushRef="#br0" timeOffset="11383.2514">21540 11583 514 0,'8'-23'203'0,"-4"9"-9"0,-4 4-112 15,0 2-6-15,-6 8-7 0,-7 0-16 0,-2 13-25 16,-7 1-7-16,0 6-9 0,-2 4-4 16,0-1 5-16,4 1-9 0,3 0 1 15,5-1-5-15,-1-5 0 0,7-3 3 16,6-4-3-16,0-3-3 0,0-4 3 16,4 1 0-16,11-2 0 0,8-3 3 15,-1 3 1-15,12-3 4 0,0 0 4 16,1 5 6-16,-11-5 4 0,-1 5 3 0,-8 1-4 15,-11 1 0-15,-4 3-1 0,0 6-6 16,-5 5-4-16,-9-2 0 0,-1 3-6 16,-8-1 0-16,-6-3-4 0,-7-1-11 15,0-5-14-15,-2-4-12 0,0 0-41 16,4-8-138-16,4 0-197 0</inkml:trace>
  <inkml:trace contextRef="#ctx0" brushRef="#br0" timeOffset="40988.5266">11367 9641 563 0,'-5'0'213'0,"1"0"-17"15,-5 0-85-15,0-1-21 0,1 2-23 16,0 3-15-16,2 8-7 0,1 0-11 16,1 7-13-16,0 2-1 0,1 5-9 15,3-2-7-15,0 8 5 0,0-6-9 0,9 4 3 16,-1-4 4-16,5 0 1 0,6-4-2 16,3-7 8-16,1-11-3 0,2-4-2 15,2 0 4-15,-8-11-7 0,-3-6-3 16,-6-5-3-16,2-6-3 0,-7 1-7 15,-5-1-8-15,0-4-13 0,-5 1-14 0,-9 3-15 16,3 0-16-16,-9 4-15 0,5 10-8 16,1 0-8-16,1 4 117 0,1 5-199 15,3 0-145-15</inkml:trace>
  <inkml:trace contextRef="#ctx0" brushRef="#br0" timeOffset="41318.651">11664 9565 415 0,'-4'-8'178'16,"0"8"12"-16,-2 0-55 0,-4 5-48 15,3 5-19-15,-5 1-3 0,3 1-16 0,-1 9-17 16,6-1-7-16,0-1-3 0,4 3-15 15,0 1 2-15,9-1-6 0,2 0 1 16,2-1-1-16,1-3 10 0,7-3-5 16,5-2 6-16,-2-3 4 0,-1-10-3 15,-2 0 6-15,5-4-3 0,-8-2-8 16,-3-8 1-16,-4-5-4 0,-3-4-7 16,-8 3 0-16,-4-5-11 0,-4 3-3 15,-4 2-7-15,1 2-15 0,-3-7-17 16,0 2-12-16,3-3-20 0,-6 3-8 0,-1 0-116 15,0 8-160-15</inkml:trace>
  <inkml:trace contextRef="#ctx0" brushRef="#br0" timeOffset="42617.3278">12188 9852 331 0,'0'-3'93'16,"0"-1"46"-16,-4 1-40 0,0 0-38 0,4-2 6 16,-2 1-5-16,2 4-3 0,0-5-3 15,0 5 2-15,0 0 0 0,0 0-7 16,0 8-3-16,0 0-11 0,0-1-8 16,0-1-4-16,0 1-9 0,0 2-4 15,0-2-4-15,-6 0-4 0,6-1-4 16,0 1 3-16,0-3-6 0,0-4-1 0,0 0 0 15,0-4-4-15,0-3-7 0,0-2-7 16,0-5 2-16,0-1-9 0,0 1-9 16,6-1-11-16,-2 7-21 0,3 0 31 15,1 5-147-15,0 3-162 0</inkml:trace>
  <inkml:trace contextRef="#ctx0" brushRef="#br0" timeOffset="45620.399">12628 9564 453 0,'0'-7'201'15,"0"3"-3"-15,0 4-78 0,0-4-23 16,-3 4-24-16,3 0-8 0,0 8-20 0,-5 0-12 15,5 8-5-15,-5-2-14 0,1 6-4 16,1 0-2-16,-1 3-8 0,1-3-4 16,3 8-3-16,0-8-3 0,0-1 2 15,0-1 1-15,0-6-5 0,4-2 7 16,0-2 2-16,4 1 3 0,-1 0 3 16,2-5 6-16,2 5-1 0,-1 1 7 15,2-1 6-15,5-3 2 0,2 7 1 16,-3-7-7-16,-1 0 1 0,-8-2-3 0,-4 4-3 15,-3-4-12-15,-6 3 3 0,-2 4-6 16,-2 6-9-16,-2 1-7 0,0 2-5 16,-4-5-22-16,2 1-22 0,-1-9-17 15,-4-7-46-15,-3 0-86 0,-2-7-164 16</inkml:trace>
  <inkml:trace contextRef="#ctx0" brushRef="#br0" timeOffset="45775.9827">12657 9729 531 0,'8'-19'200'0,"3"0"-8"0,-4 6-100 15,3-1-24-15,3 4-17 0,4-1-20 16,-4 2-9-16,3 0-27 0,2 3-30 0,-3-1-16 16,-4-1-139-16,-1-1-169 0</inkml:trace>
  <inkml:trace contextRef="#ctx0" brushRef="#br0" timeOffset="46060.2259">12962 9680 587 0,'-9'6'210'0,"-1"-2"-2"0,1 2-102 15,1 3-17-15,1 2-12 0,0 3-23 16,2 5-7-16,5-2-20 0,-3 0-3 15,3-5-7-15,0 2-3 0,6 0-7 16,4-2-4-16,-3 4 1 0,6-4-4 16,0-4 0-16,4-8 0 0,0 0 0 0,3 2-4 15,-1-7 4-15,-1-3-3 0,-4-7-7 16,1 3 3-16,-4 0-14 0,-4-7-3 16,-3 0-3-16,-4-3-27 0,0-4-14 15,-4 0-10-15,4 3-13 0,-12-1-10 16,6 6 3-16,6 3-99 0,-5 1-115 15</inkml:trace>
  <inkml:trace contextRef="#ctx0" brushRef="#br0" timeOffset="46370.3922">13242 9603 406 0,'0'8'149'0,"0"5"34"16,-3 7-99-16,3 0-6 0,-5 3-22 15,5 0-7-15,0 5-14 0,0-7-6 16,-4 3-11-16,4 4-4 0,4-9-4 16,0-2-6-16,3 1 5 0,5-2-4 15,2-4 0-15,3-4 3 0,1-7 1 16,-3-1 0-16,-1-3 9 0,-1-9-5 0,-2-4-9 15,-2-4 4-15,-3 3 0 0,-1 2-4 16,-5-2-4-16,0-2 0 0,0 2-12 16,-7-2-4-16,-2 1-20 0,0 0-10 15,-1 4-5-15,-1 4-140 0,2 1-166 16</inkml:trace>
  <inkml:trace contextRef="#ctx0" brushRef="#br0" timeOffset="46610.2574">13687 9884 514 0,'0'0'209'0,"0"0"-9"16,0 0-40-16,-5-7-109 0,5 1-43 16,0 0-26-16,0-2-28 0,0 0-138 15,0 3-171-15</inkml:trace>
  <inkml:trace contextRef="#ctx0" brushRef="#br0" timeOffset="47096.2361">14108 9641 481 0,'0'0'188'0,"-3"0"-5"16,-5 4-63-16,-7 1-62 0,-2 4-15 15,-3 4-11-15,-1-4-13 0,6 7-9 16,-4 1-2-16,4 1-12 0,2 0 0 15,5 1-1-15,-4-8 0 0,7 2 1 16,5-8-1-16,0-1 1 0,5-4 8 16,8 7 1-16,0-7-1 0,4 4 1 15,8-4 4-15,-1 8 4 0,2-1 9 0,2 0-4 16,0 3 2-16,-11 2 5 0,-1-2-5 16,-5 1 6-16,-4 0-11 0,0-1 4 15,-1 3-11-15,-6 0-1 0,0 2-4 16,0-2-6-16,-5-7 6 0,-3-2-3 0,1 1-3 15,-1-5 3-15,-1-5-4 16,-5 1-4-16,3-5 2 0,-3 2-6 0,-2-6-4 16,4 1 1-16,3 0 1 0,6 0-2 15,3 2 8-15,0 3-1 0,7-5 9 16,0 1 4-16,3 0 5 0,1 0-5 16,-3 0 8-16,5-3-4 0,0 2 9 15,-1-1-2-15,0-5-2 0,-1 0-5 0,-3-1 3 16,-1 6-4-16,-4-1-4 15,-3 1-3-15,0 3-3 0,-4 2-9 0,-3 2-15 16,-4 2-13-16,-3 4-34 0,1 0-132 16,-12 0-179-16</inkml:trace>
  <inkml:trace contextRef="#ctx0" brushRef="#br0" timeOffset="47951.9215">10810 10197 406 0,'21'-3'194'0,"2"3"15"0,2 0-13 0,-3 0-100 15,3 0-15-15,-3-2-7 0,0 3-6 16,2-6-8-16,-1 1-8 0,-2 1 3 16,9-4-4-16,-3 4-2 0,5-1-3 15,6 1-7-15,7 3-7 0,-3-2-4 16,0 2-7-16,6 0-7 0,3 2-2 16,-10-2 1-16,11-4-11 0,7 0 5 15,-4 4-5-15,2-3 0 0,7 0 0 0,-5 1-2 16,2-3-2-16,7 1 4 0,7-3-2 15,1 5 0-15,15 2 5 0,4 0 0 16,5 9 2-16,1 3-2 0,9 4-1 16,2 2 3-16,9 2-2 0,1 6-2 15,4-4-3-15,-2 2 0 0,4-5-3 16,5 1-4-16,-10 0 4 0,1-2-3 16,4 2-8-16,-3-7 4 0,-4 0-6 0,-1-2-9 15,3 8-4-15,-6-8-13 0,-11 4-5 16,-1 2-10-16,-10-1-13 0,-9-7-33 15,-11-4-135-15,0-5-15 0,-12-5-162 16</inkml:trace>
  <inkml:trace contextRef="#ctx0" brushRef="#br0" timeOffset="51640.6447">12161 10745 278 0,'0'0'63'0,"0"-4"20"0,-5-1-18 16,2 5-7-16,3-8-5 0,0 2 9 16,0 1-1-16,0 0-1 0,0 1-3 15,0 4 9-15,0 0-5 0,0 0-3 0,0 0-5 16,0 4-2-16,0 2-11 0,-5 1-6 15,5 4-5-15,-4 0-9 0,1 7-6 16,-1 0-3-16,4 2-6 0,-5 2-2 16,5 2 1-16,0-4-8 0,0-3 8 15,0 1-8-15,0 5-15 0,0-3-15 16,0-3-16-16,9 2-27 0,-6-6-122 0,6-12-176 16</inkml:trace>
  <inkml:trace contextRef="#ctx0" brushRef="#br0" timeOffset="51976.3773">12444 10777 481 0,'0'0'181'0,"0"4"-3"16,-3-1-100-16,-3 6-24 0,2-2-6 0,-2 1-9 16,6 1-15-16,-3 8-11 0,3-6-8 15,0 3-1-15,0 5-4 0,6-2 6 16,2-2-6-16,2 1 0 0,6-2 0 16,11-3 4-16,1-4 5 0,0-7 5 15,-2 2 4-15,-4-7 4 0,-12-4-5 16,-5-9-1-16,1 0 0 0,-6 0-7 15,0-2-9-15,-8 0-13 0,-6 1-3 0,-5 1-13 16,-1 3-15-16,-3 1-17 0,1 5-7 16,3 6-128-16,4-1-150 0</inkml:trace>
  <inkml:trace contextRef="#ctx0" brushRef="#br0" timeOffset="52305.8029">12799 10812 406 0,'0'-6'166'0,"3"0"33"16,-3-1-59-16,0 7-46 15,-3-4-21-15,0 4 0 0,3 0-21 0,0 5-15 16,0 4-7-16,5-1-11 0,2 3-3 15,3 7-8-15,5-4-8 0,4 1 3 16,5 4 0-16,6-5 2 0,6 0 2 16,6-4 7-16,-2-1-6 0,2-9 10 15,-10 0-5-15,-9-9-2 0,-8-5-1 16,-9-3-3-16,-6-5-7 0,-6-1 0 16,-1 3-7-16,-8-2-3 0,-10 1-7 0,-1 3-16 15,-1 6-11-15,-6 3-25 0,-3 2 32 16,6 4-177-16,-4 3-167 0</inkml:trace>
  <inkml:trace contextRef="#ctx0" brushRef="#br0" timeOffset="52959.0808">15379 10300 453 0,'0'0'201'15,"0"0"2"-15,4 0-55 0,-4 0-42 16,7-4-10-16,-1 0-18 0,1 1-10 16,8 3-16-16,0-3-7 0,1 3-10 0,6 0-7 15,-1 0-13-15,-2 0-5 0,2 0-13 16,-4 0-16-16,-4 0-16 15,2 0-23-15,-5 3-28 0,-1-3 123 0,-2 0-264 16,1 3-189-16</inkml:trace>
  <inkml:trace contextRef="#ctx0" brushRef="#br0" timeOffset="53120.5327">15614 10535 751 0,'12'-1'216'16,"0"-7"-5"-16,-5-1-119 0,1-5-35 16,2 0-19-16,-2-3-29 0,0-1-34 15,3 5 75-15,-2-4-249 0,-1 0-204 16</inkml:trace>
  <inkml:trace contextRef="#ctx0" brushRef="#br0" timeOffset="58582.4889">16979 9697 445 0,'0'-7'181'0,"-8"4"8"15,2-2-81-15,-4 5-16 0,-3 0-11 16,1 0-12-16,-1 0-7 0,5 8-16 15,-2-1-10-15,5 5-4 0,-1 3-13 16,6 5 2-16,-3-5-7 0,3 8-4 0,0-4-6 16,3-4 3-16,6 1-3 0,3 3-4 15,6-5 7-15,3-1-7 0,3-2 2 16,4-7 5-16,-2-4-7 0,-3 0 0 16,0-6 0-16,-7-8 0 0,-5-5-7 15,-6 0-2-15,-5-1-6 0,0-4-12 16,-8-3-10-16,-5 3-7 0,-3 1-17 15,-7 3-15-15,4 6-11 0,0 7-10 0,6-1-96 16,5 8-156-16</inkml:trace>
  <inkml:trace contextRef="#ctx0" brushRef="#br0" timeOffset="58874.0186">17291 9647 415 0,'10'-6'178'0,"-5"1"19"16,-5 0-31-16,0 5-82 0,-5-2-19 16,-2 2-5-16,-4 0-10 0,-1 0-13 15,0 5-12-15,-2 2-10 0,2 2-2 16,3 4-9-16,2 2 0 0,7-1-4 16,0 1 0-16,0 4 3 0,10 1-3 15,3-1 3-15,2-1 2 0,3 1-5 16,2-8 0-16,-3-3 3 0,1-6-3 0,-1-2 0 15,-1 0 0-15,-4-6 0 0,-2-2-3 16,-3-8 3-16,-7-4-8 0,0-6-3 16,-7 1-12-16,-5-2-11 0,-1 0-19 15,-3 2-13-15,-3-4-4 0,2 8-132 16,-2-7-158-16</inkml:trace>
  <inkml:trace contextRef="#ctx0" brushRef="#br0" timeOffset="59272.9002">17775 9555 506 0,'0'-15'192'0,"-8"1"-2"0,-3 4-102 0,0 0-10 15,-5 10-8-15,0 0-12 0,-1 3-17 16,0 7-12-16,2 15-4 0,5 5-10 16,3 0-6-16,4 0-1 0,3 4-8 15,5-5 4-15,2-2-1 0,1-4-3 16,6-2 0-16,0-4 0 0,3 0 3 15,3-10-3-15,0-5 5 0,-2-2-2 0,0 0 7 16,-6-9-2-16,-2-10 0 0,-5 0-1 16,-5-5 1-16,0-6-5 0,-6 1-3 15,-5 2-15-15,-2-12-7 0,-8 2-7 16,2 8-24-16,-5-1-12 0,-2 0-21 16,2 15-121-16,4 3-173 0</inkml:trace>
  <inkml:trace contextRef="#ctx0" brushRef="#br0" timeOffset="59678.6906">18130 9488 434 0,'-9'0'145'0,"-4"0"14"0,-11 3-114 16,-4 13 7-16,-3 3 1 0,0 8-6 15,-1 3-6-15,6 6-2 0,0-5-10 0,15-1-9 16,-4-1-6-16,12-6-5 0,3-3 9 15,3-4 1-15,6-1 4 0,6-10 3 16,4 1 4-16,1-6-10 0,5 0-3 16,1-3-1-16,2-2-12 0,-2-5 6 15,-4-5-7-15,-6 1-3 0,-3-4 4 16,-7-2-4-16,-3-2 0 0,-3 3-4 16,0-6-13-16,0 4 1 0,-11-6-13 0,-3 4-9 15,-8-3-24-15,-9 5-5 0,-5-4 157 16,0 6-273-16,-5 6-168 0</inkml:trace>
  <inkml:trace contextRef="#ctx0" brushRef="#br0" timeOffset="62072.5206">18427 9650 489 0,'-6'-12'58'15,"-3"12"112"-15,-3 9-83 16,-1 8-34-1,-3 18-16-15,10 4-8 16,6-2-12-16,4 2-6 16,11-5 5-1,19-19-2 1,11-10 20-16,-2-5-5 0,1 0 0 16,-10-16 3-16,-21 2-3 0,-7-1-12 15,-6-1-3-15,0 2-6 0,-8-1-12 16,-7-2-9-16,-7 1-14 0,-9 3-15 15,-10-3-15-15,-1 6-126 0,0 3-167 16</inkml:trace>
  <inkml:trace contextRef="#ctx0" brushRef="#br0" timeOffset="63115.3586">16482 10330 299 0,'-4'-4'80'0,"1"0"38"0,-2 4-36 15,5-6-7-15,-4 0 2 0,4 6-11 16,0-5-6-16,3 0 6 0,-3 2-13 0,0-1 6 15,0 0-7-15,9 0-5 0,-1-1-8 16,6 2-1-16,1-3-1 0,8-2-3 16,7 4 0-16,3-5-1 0,8 9-1 15,9 0-1-15,6-6 3 0,3 11-2 16,21-6 3-16,5-4-1 0,2 5-1 16,2-7-2-16,11-2-3 0,-5 2-11 15,1-3 3-15,-1-2-12 0,4 3-5 0,1-2-1 16,1-1 1-16,1-1-6 0,-2-2 1 15,4-4-9-15,2 5-9 0,0 1-5 16,1 8-13-16,5-3-20 0,-3 8 1 16,5-6-22-16,-13 2-28 0,-1 0 2 15,-9 9-131-15,-5-5-168 0</inkml:trace>
  <inkml:trace contextRef="#ctx0" brushRef="#br0" timeOffset="64575.7575">17366 10687 379 0,'0'-7'118'0,"0"4"47"0,0 3-96 16,-3-5-3-16,0 5-11 0,0 0-1 16,3 5-4-16,-4-3 5 0,4 6-17 15,0 1 0-15,0 1-1 0,-5 5-10 16,2 0-5-16,3-3-4 0,-3 5-9 16,3-1-2-16,0 0 1 0,0 4 0 0,5-1-8 15,-1 4 4-15,1-3-8 0,-1 3-8 16,-1 3-17-16,2 1-15 0,-1-8-16 15,1-5-3-15,-2-2-130 0,3-12-158 16</inkml:trace>
  <inkml:trace contextRef="#ctx0" brushRef="#br0" timeOffset="64893.5489">17709 10639 406 0,'-4'3'149'0,"0"3"19"0,-3-2-76 16,-1 5-19-16,0 4-21 0,8 4-6 15,-4 2-2-15,4 5-5 0,0-1-7 16,4 1-4-16,2-2-10 0,1-8 4 16,3 8-4-16,1-8 2 0,6 0-4 0,1 1 5 15,3-3-5-15,-1-8 9 0,2 0-9 16,-3-4-1-16,-3 0-4 0,-2-8-1 15,-4-4-6-15,-3 2 4 0,-7-3-8 16,0-1-4-16,-5 0 0 0,-6-1-6 16,-4 2-2-16,-2 3-6 0,-4 1-6 0,-3-1-13 15,0 1-8-15,2 1-12 0,0 4-3 16,6 4-13-16,3 0-3 0,3 0-115 16,4 3-132-16</inkml:trace>
  <inkml:trace contextRef="#ctx0" brushRef="#br0" timeOffset="65225.502">18212 10655 415 0,'0'-7'157'0,"0"1"22"0,0 3-101 16,-8 3-13-16,0 3 3 0,-4 5-15 16,-1 1-19-16,-1 5 0 0,2 9-6 15,1-7-5-15,5 8-10 0,6-1-4 16,0-1-5-16,3-2 1 0,4 1-1 16,0-7-4-16,6 4 9 0,2-9 0 15,-2-3 4-15,5-2 2 0,3-2 2 16,-6-2-1-16,-3-11 2 0,-1 3-7 0,-6-3-3 15,-5-1-8-15,0 1-8 0,0-8-21 16,-10 2-16-16,-3-3-20 0,-6 1 109 16,-3 1-250-16,1 10-162 0</inkml:trace>
  <inkml:trace contextRef="#ctx0" brushRef="#br0" timeOffset="68696.7437">11274 11882 783 0,'3'-14'216'0,"-3"6"-4"0,0 3-122 0,0 5-31 16,-4 6-24-16,-1 1-10 0,0 6 1 16,3 3-5-16,2 4-3 0,0-1-3 15,0 5-5-15,0 0 3 0,5-3-5 16,1-1-4-16,-1-3 3 0,1-2-2 15,-2-9 4-15,2 0 4 0,0-3-2 16,5-1 10-16,2 2-2 0,0-4 8 0,6 3 2 16,-3 0 0-16,6 3 5 0,-2 7-5 15,0 6 1-15,0 0 0 0,-5 3-6 16,-10 1-5-16,-5-4-8 0,0 0-2 16,0-3-7-16,-6 3-8 0,-6-9-7 15,-6-4-24-15,-3-6-12 0,-2 0-10 16,-2 0-31-16,2-6-7 0,8-3-18 15,0-1-20-15,3-3-113 0,2 2-179 0</inkml:trace>
  <inkml:trace contextRef="#ctx0" brushRef="#br0" timeOffset="68862.1968">11376 11915 704 0,'20'-5'219'0,"2"3"-13"0,-9 2-69 16,4-11-87-16,-1 6-42 0,-5-3-19 16,0-2-32-16,1 1-32 0,-1 5-134 15,-1 4-184-15</inkml:trace>
  <inkml:trace contextRef="#ctx0" brushRef="#br0" timeOffset="69160.8376">11720 11874 522 0,'5'-10'201'16,"-1"-1"-1"-16,-4 0-98 0,0 3-16 15,0 5-10-15,-8 3-11 0,2 0-8 16,-2 9-17-16,0 1-8 0,2 4-8 0,1 5-9 16,5 6-2-16,0 1-4 15,0 5-1-15,0-3 2 0,6-2 0 0,3-3-2 16,2-5 5-16,3-4-1 0,3 0 1 15,6-2-1-15,-2-5-2 0,1-4-1 16,3-3 0-16,0 0-5 0,-11-7-4 16,2-8-4-16,-4-3-8 0,-4-7-4 0,-3-4-5 15,-5 2-16-15,0-4-13 16,-4-1-10-16,0 3-11 0,-7 6-18 0,0-2-10 16,-1 8-114-16,3 3-6 0,-1 5-89 15</inkml:trace>
  <inkml:trace contextRef="#ctx0" brushRef="#br0" timeOffset="69476.7754">12099 11776 463 0,'-10'0'179'15,"2"0"1"-15,-4 3-91 0,-4 1-24 0,-3 3-11 16,3 5-11-16,1 0-15 0,5 8-9 16,3 6-5-16,0-1-6 0,7 0-8 15,0 5 5-15,12-4 4 0,0-4 4 16,-1-3 5-16,15-1 6 0,1-6 1 16,-4-4 5-16,-2-8 1 0,0 0-4 15,-8-8-6-15,-6-8-1 0,-3-8-11 16,-4-8-2-16,0-4-4 0,0 4-6 15,0 0-10-15,-9 1-10 0,-1 5-13 0,-3 4-13 16,-5 1-11-16,1 3-25 0,2 6 14 16,1 3-133-16,4 4-155 0</inkml:trace>
  <inkml:trace contextRef="#ctx0" brushRef="#br0" timeOffset="69730.0193">12553 12044 751 0,'-6'0'216'0,"2"-3"-10"0,-3 3-123 0,1-1-30 16,6-4-17-16,-5 5-28 0,5-4-37 16,0 4-39-16,0 0-134 0,0 0-190 15</inkml:trace>
  <inkml:trace contextRef="#ctx0" brushRef="#br0" timeOffset="70250.7638">13073 11740 555 0,'-11'5'183'0,"-5"1"-15"16,1 3-129-16,-2 2-8 0,5 1 4 15,-7-2-26-15,4 6 6 0,3-1-15 16,-2 2-10-16,3 2 5 0,8-4 0 16,3 1-5-16,0 1 4 0,11 1 6 0,1-6 6 15,3 1 4-15,6-3 15 0,-1-3 8 16,4 0 5-16,2 0-7 0,3-2 9 16,-8 2-3-16,-1 1-4 0,-3 2-8 15,-3-1-1-15,-2 1-1 0,-1 0-10 16,-3 2 6-16,-8-1-4 0,0-1-12 15,0-1 4-15,-5 1-7 0,-7-3 0 16,1 0 3-16,-1 3-3 0,-4-5-3 0,-1 0 0 16,0-5-10-16,-5 0 1 0,-1 0-4 15,-3 0-5-15,1-8-6 0,1 1 4 16,5-1 5-16,4 3-3 0,9-4 9 16,6 2 8-16,0 3 12 0,0-3 9 15,9 0-1-15,3 3 9 0,-3-4 3 16,2-1-6-16,-2 0 0 0,-2-5-11 0,1-1 3 15,0-2-7-15,5-2-4 0,3 0-3 16,1-1-3-16,1-3 0 0,-4 4-10 16,-7-2-7-16,-7 3-6 0,0 2-11 15,-2 5-30-15,-3 2-6 0,-6 4-129 16,-5 5-183-16</inkml:trace>
  <inkml:trace contextRef="#ctx0" brushRef="#br0" timeOffset="70813.5968">10941 12459 539 0,'8'5'227'0,"5"4"-12"0,2 0-67 16,4 1-25-16,-2-4-15 0,6 0-11 15,3-3-12-15,6-3 7 0,4 0-13 16,8 1 1-16,3-1-12 0,1 0-13 15,9 5-11-15,14-5-12 0,15 1-9 16,14-1-7-16,11 6-9 0,14 0-5 0,3-2 5 16,-1 3-7-16,6-7 0 0,8 1 0 15,-12-3 0-15,-1 3 0 0,8 0 0 16,-13-16-12-16,-10 6 2 0,1-4-10 16,-9 1-7-16,-17-1-9 0,3 6-15 15,-5-1-17-15,-5 4-16 0,-3 6-16 16,-4-11-26-16,-10 9-9 0,-6 0-128 15,-12 0-183-15</inkml:trace>
  <inkml:trace contextRef="#ctx0" brushRef="#br0" timeOffset="71393.9406">11950 12965 555 0,'18'-5'221'0,"-1"0"-11"15,-4 2-62-15,5 3-38 0,5 0-27 16,-3-3-8-16,2 5-17 0,1-1-11 15,-5-1-10-15,-7 8-6 0,-3-1-8 16,-4 4-13-16,-4 4-2 0,6 6-8 16,-6 1-11-16,-4 1-3 0,1 4-14 15,0-1-7-15,-6-6-8 0,-3 3-15 0,-2 1-9 16,2-2-1-16,-5-1 3 0,1 1 7 16,0 0 13-16,6 1 13 0,-3-4 9 15,4 0 23-15,1 2-5 0,5-5 5 16,-5-3 9-16,8-1 5 0,0-2 14 15,8-6 8-15,8 1 13 0,9-5 3 16,1-4 9-16,8 5 0 0,2-10-12 16,-2-4 2-16,5 1-12 0,0 2-14 15,2-6-3-15,-5-2-13 0,1-1-22 0,1-1-20 16,0-5-30-16,4 3-32 0,2 1-136 16,0 2-199-16</inkml:trace>
  <inkml:trace contextRef="#ctx0" brushRef="#br0" timeOffset="71793.0592">14296 12374 669 0,'8'-12'231'16,"1"-1"-7"-16,-1 1-78 0,2 0-56 15,3 3-23-15,1 0-16 0,0 1-16 16,0 2-10-16,-4 3-13 0,-4 3-15 16,-2 0-24-16,-1 0-29 0,3 0-30 15,-3 0-97-15,1 7-61 0,-4 0-176 0</inkml:trace>
  <inkml:trace contextRef="#ctx0" brushRef="#br0" timeOffset="71940.8957">14551 12459 723 0,'21'0'217'0,"-1"-5"-15"0,-2 0-104 15,-3 1-53-15,0-1-21 16,-6-5-32-16,-4 0-20 0,-5-4 129 0,4 6-297 15,-4 5-192-15</inkml:trace>
  <inkml:trace contextRef="#ctx0" brushRef="#br0" timeOffset="75564.3868">15738 11872 445 0,'0'-35'209'0,"-13"-4"0"15,-3 16-32 1,1 14-79-16,4 9-13 16,4 9-19-16,7 11-10 0,0 16-23 15,6 1-12-15,2-4-11 0,-1 4-7 16,5-5 5-16,-4-1-8 0,3-6-4 0,-2-3 0 16,3-10-6-16,-2-8-4 0,7-4-18 15,-1 0-8-15,-1-14-20 0,3-5-9 16,-2-9-17-16,1 0 123 0,3-7-235 15,1 5-163-15</inkml:trace>
  <inkml:trace contextRef="#ctx0" brushRef="#br0" timeOffset="75746.0347">15989 11786 463 0,'3'15'170'0,"1"5"6"0,0 1-110 15,4 5-12-15,-2 6-11 0,3-3-4 16,2 7-25-16,-2-3 1 0,-1-1-11 16,-1-11-8-16,-1 2-16 0,-1-13-28 15,-1-4-36-15,0-6-87 0,3 0-140 16</inkml:trace>
  <inkml:trace contextRef="#ctx0" brushRef="#br0" timeOffset="76009.0461">16263 11756 388 0,'0'0'143'0,"-6"0"30"16,-1 0-87-16,-3 9-19 0,-3 1-1 15,1 3-17-15,1 3-6 0,3 4-14 16,0 5-4-16,4-2-11 0,4 2 4 16,-3 4-14-16,3-6 2 0,3-2-6 15,4 2 4-15,2-10-4 0,1-4 0 16,1-2 0-16,1-4-4 0,1-3-2 15,-1-6-3-15,4-6-4 0,0-1 8 16,-7-6-9-16,0-7-6 0,-5 3 6 0,-4-3-1 16,0 0-14-16,0 3 10 0,-7 3-8 15,-3 1-7-15,-1 2-4 0,0 5-8 16,1 2-114-16,2-5-114 0</inkml:trace>
  <inkml:trace contextRef="#ctx0" brushRef="#br0" timeOffset="76334.7114">16515 11809 310 0,'6'0'78'0,"-1"-6"40"0,-5 1-45 16,0 0-26-16,0-3 3 0,-8-1-3 16,-2 6-11-16,4-3-5 0,-8 6-6 0,1 0-5 15,-4 9-3-15,1 1-12 0,0 3 6 16,3 2-4-16,2 2-7 0,4-2 8 15,2 7-3-15,1-3-5 0,4 4 6 16,0-2-6-16,7 3 0 0,1-9 6 16,2 1 0-16,2-8-6 0,5-8 5 15,-3 0 2-15,4-5-2 0,2-9 7 16,1-5-2-16,0 0 1 0,2-1 5 0,-6-4-12 16,-3 3 6-16,-4 1 9 0,-4-1-13 15,-3 4-2-15,-3 1-4 0,0 3 0 16,-3-2-4-16,3 2-8 0,-6 1-15 15,2 2-16-15,1 4-3 0,3 6-54 16,0 0-83-16,0 0-64 0</inkml:trace>
  <inkml:trace contextRef="#ctx0" brushRef="#br0" timeOffset="76639.5673">16829 11720 397 0,'0'0'150'16,"0"0"34"-16,0 3-68 0,0 3-45 15,-6 2-13-15,0 2 1 0,-2 6-11 0,0 3-11 16,-1 1-15-16,1 0-4 0,2 3 0 16,6 0-9-16,0-1-5 0,0-3 0 15,7-5 1-15,2-1-10 0,2-8 10 16,1-5-5-16,3 0 3 0,3-5-3 15,-1-8 4-15,-4-6-8 0,4-3 8 16,-3-1-4-16,-7-6 0 0,-3 2 0 16,-4 3-4-16,0 3 1 0,-9 7 3 0,-6 4-13 15,-3-3-9-15,2 5-5 0,-10-5-10 16,0 2-29-16,-6-5-117 0,-3 4-172 16</inkml:trace>
  <inkml:trace contextRef="#ctx0" brushRef="#br0" timeOffset="76975.5939">15708 12279 738 0,'36'-15'229'16,"5"1"-1"-16,15-1-107 0,10 1-28 16,13-5-21-16,5 4-11 0,7-3-7 15,1 4-11-15,-3-3-12 0,-2 9-12 16,-5 1-8-16,-5 7-6 0,-12 0-10 0,-5 0-6 15,-11 13-22-15,-1 1-12 0,-13 0-22 16,1 4-17-16,-11-6-27 0,-10 1 35 16,-15-5-172-16,0 1-160 0</inkml:trace>
  <inkml:trace contextRef="#ctx0" brushRef="#br0" timeOffset="77400.4915">16146 12637 711 0,'34'-16'224'16,"0"5"-3"-16,4 3-100 0,-6-2-30 16,-3 2-32-16,-1 2-8 0,-6 0-9 0,-3-1-12 15,-6 7-8-15,-9 0-7 0,-4 0-9 16,-6 13-6-16,-3 1-6 0,-9 4-6 16,-1 0-7-16,-2 4-2 0,-1-3-11 15,-6 1-7-15,6-1-2 0,3 1 2 16,2-3 0-16,1 0 7 0,12-2 4 15,0-2 16-15,4-5 9 0,5-1 10 0,4 0 8 16,5-1 17-16,7-1-3 0,1-6 10 16,6 1-2-16,6 0 4 0,3-5-8 15,1-4-5-15,2-3-7 0,3 0-10 16,-1-3-11-16,1 2-21 0,-3 0-27 16,-2-2-34-16,-6 0-143 0,-5 1-211 15</inkml:trace>
  <inkml:trace contextRef="#ctx0" brushRef="#br0" timeOffset="77699.6913">18000 12060 698 0,'17'-5'208'0,"4"0"-9"0,-1-8-122 15,1 2-27-15,0 1-16 0,2 0-15 16,-4 1-15-16,-7 9-8 0,-1-4-29 15,-4 4-28-15,-7 0-137 0,6 0-178 16</inkml:trace>
  <inkml:trace contextRef="#ctx0" brushRef="#br0" timeOffset="77854.2917">18165 12320 633 0,'36'0'202'16,"1"1"-12"-16,-2-1-59 0,-2 0-109 0,2-3-27 16,2 3-169-16,-6-11-183 0</inkml:trace>
  <inkml:trace contextRef="#ctx0" brushRef="#br0" timeOffset="174383.1653">10794 9755 257 0,'0'-6'53'0,"0"2"7"0,0-1-6 15,0-2-15-15,0 1 4 0,0 1-10 16,0-1 0-16,0-1 3 0,0 4 4 15,0-6-12-15,0 4 13 0,6 3-7 16,4 2-9-16,5 0 8 0,3 0-7 0,2 10-9 16,4 4-1-16,-3 1 4 0,-4 5-14 15,2-4 0-15,-4 2 0 0,-4-3-6 16,0 0 0-16,-6 2 0 0,-2-3-6 16,-3 0 0-16,0-2 0 0,0-4 1 15,-6-3-10-15,3-1-1 0,-2-4 4 16,-1 3 7-16,6-3-1 0,0 0-8 15,-4 0 14-15,4 0 0 0,0 0 0 16,7 0 0-16,-2-3 7 0,3 3 0 16,3 0 11-16,-1 0-13 0,3-6 0 0,4 3 13 15,-4 3-5-15,-2-7-26 0,1-3 32 16,-5-3-169-16,-1-5-141 0</inkml:trace>
  <inkml:trace contextRef="#ctx0" brushRef="#br0" timeOffset="178549.0632">16903 9719 268 0,'15'-5'53'16,"-3"-3"-4"-16,-12-1 5 0,0 0-63 0,0 1 9 15,-8-3 0-15,-5 1 0 0,-3 1 19 16,2 2 0-16,-1 4 9 0,-5 3 5 16,2 0 8-16,-5 0-9 0,0 0-11 15,2 3 4-15,0 4-4 0,0-2-13 0,6 4-8 16,1 0 0-16,-1 0 0 0,4 0 0 15,0 0-8-15,-2-2 2 0,3 3 12 16,2 2-6-16,3 1 0 0,5 1 15 16,0-2-8-16,0-4 8 0,0 2 5 15,8-1-8-15,1 0 3 0,1 2 6 16,0-1-4-16,-3 4-3 0,1-4 5 0,3 1 1 16,-1-6-2-16,0 1 3 0,-3-1 5 15,0-3-2-15,-7-2-7 16,0 8 4-16,0-4-10 0,0 3-6 0,-7-2-1 15,2 1-4-15,-2-1 0 0,-1-1 0 16,3-4 0-16,1 0 0 0,0 0 0 16,-2 4 0-16,2-4 0 0,-2 0 5 15,0 0 0-15,-1 0 2 0,-3 5-1 16,-1-5-6-16,-2 6 6 0,0-6-6 16,0 0 0-16,6 0 6 0,1 3-6 0,6-3 0 15,0 0 0-15,0-3 0 0,3 3 0 16,7-3 0-16,0-1 0 0,4-3 0 15,-1 0 4-15,0-2-4 0,-2-3 0 16,-2-2 5-16,2-2-5 0,-3-2 0 16,0 0 5-16,-2-1-5 0,-1-1 0 15,-5 0 0-15,0 2 5 0,0-3-10 0,-9 2 10 16,1 3-10-16,-1 5-5 0,0-1-6 16,2 2-11-16,2 2-10 0,-6 1 2 15,0 0-13-15,1 2-14 0,2 5-102 16,8 0-101-16</inkml:trace>
  <inkml:trace contextRef="#ctx0" brushRef="#br0" timeOffset="181519.0425">20149 9871 353 0,'-5'-6'100'0,"-2"3"26"15,1 3-79-15,-3 0-19 0,-3 0-6 16,-3 5-7-16,-2 2-8 0,-4 3 6 16,3 3-13-16,0 5 6 0,0 2 8 0,4 8-7 15,3 2-1-15,1 8 9 0,3 0-8 16,7-5-2-16,0-3 14 0,0 0-5 15,7-8-3-15,0-3 3 0,1 2 4 16,2-5-2-16,1 2 9 0,3-4-7 16,3 0-1-16,-2 0 5 0,2 5-5 15,-5-3-7-15,0-5-1 0,-5 1 3 16,3-3-12-16,-6-2 12 0,0 2-12 0,1 0 0 16,-1 1 0-16,-4 4 0 0,0 0 0 15,0-2 0-15,0-4 0 0,0 2 0 16,-8-6 0-16,2 2-6 0,3-6 6 15,-6 0 0-15,3-6-6 0,0 6-1 16,-7-11 7-16,4-1 7 0,-1-4-7 16,-1 2 6-16,2-3-6 0,-2 0 0 15,-1-4 6-15,-1 2-6 0,0 1 0 0,4 1 0 16,4 1 0-16,5 2 0 0,0 1 0 16,4-3 0-16,5-3 0 0,4 5 0 15,4-3 0-15,4 2 0 0,-2 3 0 16,0 6 6-16,0-3-6 0,-3-3 0 15,-8 3 4-15,2-1-4 0,-7-3 0 16,-3 3 5-16,0-4-10 0,0 1 10 16,3-1-5-16,-7-2 0 0,1-5-9 0,3 3-3 15,-6-1-15-15,1-4-5 0,1 4-8 16,-1 5-13-16,-3 1 211 0,-3-1-311 16,-2 4-160-16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6T20:27:13.8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06T20:29:57.035"/>
    </inkml:context>
  </inkml:definitions>
  <inkml:trace contextRef="#ctx0" brushRef="#br0">1424 10230 481 0,'0'0'188'16,"0"0"-5"-16,0 10-84 0,-4 0-25 15,2 4-7-15,2 5-12 0,-5 7-11 16,5 2-8-16,0 9-11 0,0 9 0 16,0-4-10-16,7 3 2 0,0 2-13 15,0-6-1-15,2 0 0 0,1-3-6 16,-6-3 3-16,-2-6-7 0,2-3-17 0,-1-5-9 16,-6-3-19-16,3-8-28 0,0-3 9 15,0-7-131-15,0-4-164 0</inkml:trace>
  <inkml:trace contextRef="#ctx0" brushRef="#br0" timeOffset="266.4702">1276 10430 522 0,'11'-10'209'15,"2"6"-11"-15,3-1-78 0,8-1-31 16,-1 3-12-16,-1 3-15 0,2 0-23 16,6 0-10-16,-4 0-14 0,6 3-10 15,3-1-21-15,-7-2-41 0,-3-5-62 16,-19-9-92-16,10 0-188 0</inkml:trace>
  <inkml:trace contextRef="#ctx0" brushRef="#br0" timeOffset="706.7482">1933 10292 434 0,'0'0'192'0,"0"-3"17"15,0 3-68-15,6-6-25 0,0 6-17 0,-1-3-8 16,8 3-28-16,0 0-9 0,11 1-14 15,-1-1-9-15,8 0-10 0,0-3-5 16,-1 3-10-16,-9 0-12 0,1-1-10 16,-8-4-18-16,-2 5-21 0,-6 0-34 15,-3 0-86-15,-3 0-57 0,0 0-168 16</inkml:trace>
  <inkml:trace contextRef="#ctx0" brushRef="#br0" timeOffset="904.7532">2119 10596 751 0,'19'2'225'16,"-3"-2"-1"-16,-1 0-123 0,5-4-31 15,-2 4-25-15,5-3-19 0,-2 3-18 16,-4 0-19-16,-4 0-26 0,1 2 74 15,-9-2-244-15,3 10-210 0</inkml:trace>
  <inkml:trace contextRef="#ctx0" brushRef="#br0" timeOffset="1851.8434">2937 10656 299 0,'-2'9'98'0,"2"-4"60"0,-3 5 10 16,3 1-76-16,-5 0-13 0,5-1-1 16,0 3-15-16,-4-9-11 0,4 3-1 15,0-7-11-15,0 0 1 0,0-5-8 0,-5-5 0 16,5-1-5-16,-4-1-4 0,0-7-5 15,4-2 3-15,-6-6-12 0,6 1-3 16,0-2 0-16,6-4-4 0,1 2 1 16,1-2 3-16,1-2-3 0,4-1 3 15,3 4-1-15,-2 2 0 0,-1 6-3 16,-5 8 5-16,2 5-4 0,-1 10-4 0,2 0 3 16,-3 0 4-16,3 4-4 0,-2 10 0 15,-1 0 1-15,-2 12 0 0,1 2-4 16,0 1 0-16,-5 1 0 0,1-2 0 15,3-1-4-15,1-12 0 0,-7-10 1 16,2 4 0-16,1-4-1 0,0-5 4 16,-3-5 0-16,0-4 0 0,0-1 4 0,0 4-4 15,0-16 0-15,6-2 3 0,1 0 0 16,-3-5 1-16,7 2 3 0,3 7 6 16,-4-4 0-16,4 3 8 0,-3 4-2 15,1 6 0-15,-2 6 6 0,-2 5-8 16,2 0-5-16,6 10 2 0,-2 0-4 15,1 10-4-15,-7 3 6 0,2 7-6 16,-3 2-1-16,5 6 0 0,-1 0 1 16,0-5-6-16,3-2-3 0,-8-5-8 0,-6-2-12 15,0-4-8-15,0-2-25 0,-3-5-16 16,1-3-24-16,-1-3-14 0,3-7-137 16,-10-1-171-16</inkml:trace>
  <inkml:trace contextRef="#ctx0" brushRef="#br0" timeOffset="2472.9642">3821 10338 370 0,'0'-8'152'0,"0"-1"43"0,0 0-49 0,-4-3-47 15,-1 4-17-15,-5-2-11 0,-2-1-13 16,-4-1-16-16,-11 3-9 0,-2-1-11 16,-2 6-7-16,8 4-8 0,1 4 2 15,5 6-5-15,4 3 0 0,4 5-4 16,0 3 4-16,9 3-1 0,-2 4 0 0,2 1-3 16,7 1 5-16,3 3-2 0,2-8-3 15,-3 0 4-15,4-9-4 0,0-6 0 16,3-5 0-16,1 3-7 0,0-8 7 15,1 0-8-15,-3-6 1 0,-6-3-5 16,2-1 0-16,1-1-3 0,-3-1 1 16,0-6 2-16,-2 0-5 0,-3-2 5 15,-4-4 4-15,0 1 1 0,0-1 2 16,-4 8 5-16,-9-2-4 0,-2 1 4 0,-5 5 0 16,-1 6 0-16,0 6 4 0,6-4 1 15,8 8 2-15,7 1 13 0,0 4 1 16,11 2 8-16,1 5 7 0,7-2 0 15,1 14-1-15,4-2 1 0,-2-4-6 16,3 6-6-16,-1 4-4 0,3-6-7 16,0-3-4-16,8 3 1 0,4-6-13 0,8-4-10 15,-5-6-12-15,-2-9-18 0,-7-1-25 16,-13-1-21-16,-5-9-142 0,-4-8-181 16</inkml:trace>
  <inkml:trace contextRef="#ctx0" brushRef="#br0" timeOffset="2929.096">4228 10199 388 0,'14'5'199'0,"4"5"11"16,0 3-8-16,5 0-90 0,2 6-12 16,6-4-19-16,4 2-20 0,6 4-22 0,11 2-11 15,2-4-6-15,-1 8-7 0,-3-5-5 16,0 6-3-16,-12-9-7 0,0 1 0 15,-3-3-7-15,-9-6-10 0,-5-3-13 16,-1-3-19-16,-7 1-37 0,-4-6-135 16,-9 0-181-16</inkml:trace>
  <inkml:trace contextRef="#ctx0" brushRef="#br0" timeOffset="3352.8337">4735 10126 361 0,'-7'0'136'0,"-3"0"36"0,3 0-44 15,-6 10-42-15,-1 4-24 0,5 3 4 16,-5 5-23-16,4 9-10 0,-5-1 0 0,1 5-11 16,-1 2-8-16,-6 5 3 0,1-4-3 15,-1 3-14-15,-5-5-5 0,0-3-17 16,4-6-23-16,-2-4-135 0,6-12-11 16,2-2-147-16</inkml:trace>
  <inkml:trace contextRef="#ctx0" brushRef="#br0" timeOffset="4294.7226">5614 9311 341 0,'9'-8'112'0,"-3"0"61"16,0 1-55-16,-3 3-33 0,1 0-8 15,1 4-7-15,-5-4-6 0,2 4-8 16,-2-6-10-16,3 6 7 0,-3 0-16 16,0 0-9-16,-4 6 1 0,1-1-2 15,-6 9-9-15,-4-1 1 0,-2 5 2 16,-2 4-7-16,-7 3 3 0,7 5 1 0,-2 8-5 15,0 2 5-15,-1 0-2 16,6 4-5-16,1-6 2 0,3 2 0 0,-2-6 3 16,0-1-1-16,2 2 3 0,-5-2-2 15,0 0 3-15,7 10-2 0,-4-1-5 16,6 0-4-16,-6 2 3 0,4-1-9 16,-7-7 7-16,2 4-3 0,-1-2-6 15,1-1 2-15,-3 1-2 0,1 3 0 16,4 0 0-16,0-2 0 0,0-7-2 0,4-4 4 15,2-3 2-15,1-3 4 0,4-2 3 16,0-2 0-16,0 0 5 0,4 0 5 16,2-7 4-16,5 6-3 0,-1-4 7 15,5 5-6-15,4 0 1 0,0 2-2 16,0 1-7-16,-1 1-4 0,1 1 3 16,-2 4-9-16,-7-8 2 0,2 4-5 15,6 4-2-15,3 1-2 0,0 0-1 0,6 4-12 16,-4-4-9-16,-4-3-8 0,-1-10-22 15,-4-1-25-15,-4-14-15 0,3 0-43 16,-5-14-119-16,-1-12-205 0</inkml:trace>
  <inkml:trace contextRef="#ctx0" brushRef="#br0" timeOffset="7542.841">8800 9893 321 0,'0'0'94'0,"4"4"46"15,0-4-41-15,0 0-9 0,-1 0-19 16,-3 0 2-16,6 0-21 0,-6-4 7 16,0 4-14-16,0-3-6 0,0 3-7 15,0-9-5-15,0 4-9 0,-6-6-5 16,2 0 1-16,-2-5-10 0,1-1 0 16,1-3 1-16,1-3-5 0,0-3 0 0,-3 3 0 15,1-1 0-15,-1-1 0 0,-1-1 3 16,1 1-6-16,1-2 3 0,-1 1 0 15,2-6-5-15,0 5 1 0,4 3-5 16,-3-1 5-16,3 5-9 0,0 5 8 16,0 4-4-16,4 2 5 0,2 5-1 0,0 4 1 15,1-6 0-15,1 6 4 16,2 0-10-16,4 7 10 0,2-2 0 0,-1 4 5 16,7 0-5-16,-1 9 5 0,0-1 3 15,1 1-3-15,-1-3-1 0,1 5-4 16,-2-7-9-16,-1-3-4 0,-1 1-15 15,-4 0-24-15,2-5-4 0,-3 2-8 16,-7-1-121-16,-6-1-135 0</inkml:trace>
  <inkml:trace contextRef="#ctx0" brushRef="#br0" timeOffset="7885.9941">8749 9724 489 0,'5'-10'180'0,"-1"1"3"0,2 1-106 16,2-1-13-16,0 4-13 0,6 5-12 0,0-5-7 16,1 7-13-16,1-2-6 0,-4-3-18 15,0 3-13-15,-3 0-33 0,-1 0-134 16,-1 0-164-16</inkml:trace>
  <inkml:trace contextRef="#ctx0" brushRef="#br0" timeOffset="9632.5684">8552 10173 572 0,'23'-9'218'0,"5"1"-9"0,3 5-97 16,12 3-4-16,3 0-18 0,8 3-18 16,3-1-17-16,12-2-10 0,6 0-10 15,-5 0-7-15,4-5-9 0,-1-2-10 16,-10 2-6-16,-10-8-6 0,-1-6-9 0,0-3-6 16,-7-5-11-16,-2 4-17 0,-10 8-9 15,-11 12-33-15,-17 3 148 0,-5 4-284 16,0 17-185-16</inkml:trace>
  <inkml:trace contextRef="#ctx0" brushRef="#br0" timeOffset="10496.7567">8778 10768 388 0,'0'-11'126'0,"0"4"29"0,0 0-80 16,0 0-15-16,-3 0-12 0,-1 3-6 15,-1 0-13-15,0 0-7 0,0-1 0 16,2-1-8-16,-1 6 16 0,-3 0-16 0,2 0 5 16,-1 4 1-16,-5 3-1 0,2-2-1 15,-4 7 1-15,-1-3-5 0,1 4-6 16,-3 4-3-16,2-3 4 0,-3 6-9 15,5-1 4-15,5 3-4 0,3-1 0 16,4-1 9-16,-1-2 0 0,1 0 4 16,5-7-1-16,1 0 0 0,2-1 0 15,-1 1 5-15,1-1-9 0,4 6-4 0,-3-4-4 16,2 4 0-16,0-3-4 0,-2 0 4 16,2-11 0-16,-1-2-4 0,0 0 4 15,1-5 0-15,-1-4-4 0,2-7 8 16,0-4-4-16,3-12 0 0,0-3 0 15,-1-4 0-15,-1 3 0 0,-4-5 0 16,-6 10 0-16,5 1-4 0,-8 2 4 0,0-1 0 16,0 2 0-16,-6-5-4 0,1 3 0 15,0-1-5-15,-3-3 5 0,1 2-4 16,1 3-4-16,0 5 9 0,1 3-6 16,-1 5 5-16,0 5-1 0,0 0 1 15,4 6-1-15,-3 4 5 0,1 0 0 16,4 11 0-16,0 0 14 0,0 10-6 15,4 8 4-15,3 9 4 0,1-1 5 16,4 3-5-16,0-1 1 0,2-2-2 0,-2-5-6 16,0 0 6-16,0-1-12 0,0-3 2 15,2-1-5-15,-2-4 0 0,1-3-5 16,0-1-5-16,-5-9-10 0,1-3-13 16,-3-7-12-16,-3 0-28 0,1-8 40 15,-4 2-166-15,0-7-168 0</inkml:trace>
  <inkml:trace contextRef="#ctx0" brushRef="#br0" timeOffset="11083.1864">9094 11088 353 0,'0'4'110'0,"3"0"35"0,-3-1-77 15,0-3-6-15,0 0-24 0,-5 0 1 16,5 0-7-16,0 0-4 0,-5 0-3 16,5-2-2-16,0-3-6 0,0 0-1 15,5-5 0-15,-5-2-12 0,0-3 1 16,0-3 7-16,2-4-6 0,-2 4-6 0,0 0 6 16,0 4-6-16,7 4 6 0,-3 6-2 15,3 4 6-15,-2 0-5 0,2 0 9 16,-2 8-9-16,2-2 0 0,-3 2 0 15,1 2-5-15,-3 0 0 0,1-3 5 16,0-5-5-16,2 3 0 0,-2-5 0 16,-3 0 5-16,4-2-5 0,-4-2 0 15,0-3 0-15,0-5 0 0,0-1 0 0,0-3 0 16,2 1 0-16,-2-1 0 0,3 8 4 16,0 6-4-16,4-3 5 0,3 5 9 15,-1 0 5-15,1 5 4 0,3 2 3 16,-1 5 5-16,-4-3-3 0,2 2-3 15,-2 0-13-15,-4-4 5 0,0 2-8 16,2-4-6-16,-6 0-6 0,5-1-6 0,-5-4-12 16,5 0-12-16,0 0-13 0,-1 0-22 15,1-4-7-15,2-3-120 0,-1-3-159 16</inkml:trace>
  <inkml:trace contextRef="#ctx0" brushRef="#br0" timeOffset="11262.706">9334 10997 331 0,'0'17'93'0,"0"-1"22"0,0-3-61 15,2-4-14-15,-2-2-31 0,0-7 18 16,0 0-149-16,0-7-72 0</inkml:trace>
  <inkml:trace contextRef="#ctx0" brushRef="#br0" timeOffset="11445.543">9325 10739 424 0,'6'0'155'0,"0"0"10"0,1 0-105 15,1 2-17-15,-2-2-15 0,-3 0-15 16,2 0-18-16,1 5-26 0,-1-5-17 16,1 9-102-16,-6-7-125 0</inkml:trace>
  <inkml:trace contextRef="#ctx0" brushRef="#br0" timeOffset="11699.2357">9449 11073 341 0,'0'-7'112'15,"6"-1"52"-15,-2-8-22 0,-1-1-66 16,0-3-11-16,0-2-9 0,1-1-7 0,7 3-10 16,-5-1-5-16,8 4 3 0,4 3-10 15,0 4 4-15,0 4-4 0,4 6-4 16,-1 0 2-16,-4 1 0 0,0 4-9 15,-5-1-4-15,0 8 0 0,0 3-9 16,-4 7 0-16,3-2-6 0,0 6-16 16,-4-3-22-16,-1-1-4 0,-2-8-32 15,-4-1-122-15,0-7-181 0</inkml:trace>
  <inkml:trace contextRef="#ctx0" brushRef="#br0" timeOffset="78701.435">7612 10921 415 0,'0'0'157'0,"0"6"9"0,-5 3-82 0,2 9-12 15,-1 4-15-15,-1 4-3 0,0 6-15 16,-3 0-5-16,3-1-1 0,2-2-15 16,3 1-23-16,0-5-14 0,-5-3-17 15,0-11-145-15,0-3-168 0</inkml:trace>
  <inkml:trace contextRef="#ctx0" brushRef="#br0" timeOffset="81023.1506">6772 9830 299 0,'0'3'89'15,"0"-1"29"-15,0-2-31 0,0 7 3 16,0 0-14-16,2-2-6 0,-2 2-5 0,3-1-3 15,-3-2-7-15,0-1-2 0,4 1-2 16,-4 5-15-16,4 3 8 0,-4 1-12 16,4 5-7-16,-5-3 5 0,6 2-3 15,-5-1-9-15,4-3 8 0,-4-3-8 16,5-1-8-16,-5-9 4 0,0 0-4 16,0 0-6-16,-6-9 3 0,0-1-3 15,1-5-1-15,-3-2 1 0,0-6-4 16,-1-2 0-16,2 0 2 0,-7-1-2 0,0-4-2 15,4 7 2-15,-4-1 0 0,-1-4-4 16,4-1 4-16,-4 0-3 0,2 0 3 16,-4 2 0-16,5 0-4 0,-3 1 4 15,-1-3 0-15,2-1 0 0,5 1-4 16,-5-1 4-16,5 2 4 0,6 10-8 16,-2 0 4-16,5 8 0 0,0 6-3 0,0-4 6 15,6 4-6-15,0 4 3 0,0-4 3 16,6 4-3-16,1-3 4 0,2 3 3 15,3 0 6-15,-1 7 1 0,0-7 0 16,0 2 0-16,1-2 2 0,0 5-3 16,3-5 0-16,1 7-5 0,1-3 2 15,2 1-4-15,-2-5-3 0,-2 6 0 0,-3-6-1 16,-3 3-2-16,-5-3 0 0,0 5-5 16,0 0-4-16,1 2-3 0,-2 2-14 15,1 0-7-15,-2-2-14 0,-4 0-17 16,-4 0-32-16,3 0 51 0,-3 2-177 15,-3-3-178-15</inkml:trace>
  <inkml:trace contextRef="#ctx0" brushRef="#br0" timeOffset="81312.6425">6704 9720 370 0,'10'0'144'0,"-4"0"53"15,6 2-79-15,-3-5-12 0,7 3-6 16,0 0-15-16,4 0-23 0,0-3-12 15,-1 3-12-15,-5-7-19 0,-1 1-11 0,-5-2-16 16,-4-1-29-16,2 1-15 0,-6 3 30 16,0 5-184-16,7 5-173 0</inkml:trace>
  <inkml:trace contextRef="#ctx0" brushRef="#br0" timeOffset="81686.19">6650 10197 379 0,'0'-5'160'0,"0"-1"24"0,0 1-50 0,3 0-19 16,1-1-18-16,0 0-6 0,4 4-15 15,0 2-20-15,5-7 5 0,4 7-19 16,7 0-14-16,-1 3-1 0,6-3-10 15,-4 7-10-15,-2-3-7 0,-4 0-17 16,0-4-17-16,-4 0-15 0,2 3-40 16,-4-3-132-16,2 5-189 0</inkml:trace>
  <inkml:trace contextRef="#ctx0" brushRef="#br0" timeOffset="82415.3489">6627 10556 353 0,'0'0'110'0,"0"0"44"16,0 3-60-16,-5-3-34 0,5 9-2 15,0 7-19-15,0 5-1 0,4 5-4 0,0 3-12 16,6 9-8-16,0-7 15 0,-1 4-14 15,3-1 0-15,-2 4-6 0,5 1 16 16,2-3-7-16,4 3 15 0,-2-11-6 16,0-4-1-16,3-9 8 0,-7-5-9 15,0-10-1-15,-5-9-3 0,3-4-6 16,-2-5-2-16,0-18-2 0,2-7-3 0,-6 2-8 16,-3-10 7-16,-3-6-7 0,-6 9-4 15,1 2 1-15,-2 1-12 0,-6 2-9 16,4 10-9-16,-1 0-12 0,5 10-20 15,-4 5-4-15,2 8-18 0,6 10-109 16,-5-3-141-16</inkml:trace>
  <inkml:trace contextRef="#ctx0" brushRef="#br0" timeOffset="82845.9136">7159 10746 353 0,'-6'0'100'0,"2"0"40"0,0 0-71 16,-2 0-20-16,0 7-16 16,0-1-6-16,-2 2-8 0,-1 0-12 0,2 2-7 15,-1-2 7-15,8 2-7 0,0-2 0 16,0 1 5-16,10 1 1 0,-3-1 8 16,6-3 4-16,-7 2 10 0,8-2 3 15,-4-1 3-15,0 0 7 0,0-1 3 16,3-2-5-16,-3-2 2 0,-3 4-12 15,1-4-3-15,-1 0-4 0,-7 3-9 0,0 6-1 16,0-2-8-16,-3 6 0 0,-8 11 0 16,0 1-4-16,-2-2-8 0,-1 7 0 15,-3-7-13-15,3-5-23 0,-4-3-16 16,-5-4 7-16,-3-4-137 0,-6-7-164 16</inkml:trace>
  <inkml:trace contextRef="#ctx1" brushRef="#br0">3451 14102 0,'-63'232'0,"-22"24"0,20-48 16</inkml:trace>
  <inkml:trace contextRef="#ctx0" brushRef="#br0" timeOffset="168877.0625">10427 11002 310 0,'0'28'69'0,"0"-6"15"16,0-5-41-16,0 1-27 0,-4-4-7 15,4-8-26-15,0-2-82 0,-4-4-27 0</inkml:trace>
  <inkml:trace contextRef="#ctx0" brushRef="#br0" timeOffset="170037.5284">11074 10006 331 0,'0'-5'93'0,"0"-3"38"0,-6-1-60 15,0-3-21-15,2-6-3 0,1-1-11 16,-2-3-5-16,-1-1-6 0,0-2-11 15,2-1-3-15,-4 3 1 0,1 0-12 16,1-5 5-16,0-1 6 0,6 4-11 16,-4 0 15-16,4-3-10 0,4 6 1 15,-4 3 0-15,4-1 5 0,-1 1-4 16,-3 6-2-16,5 3 1 0,-1 3 0 0,2 7 4 16,-1 0-4-16,2 7-1 0,8 4 6 15,0 6-11-15,7 4 0 0,-1 3 5 16,1 1-5-16,1 5 0 0,4 1 0 15,-3 0 4-15,9 2-8 0,-5 0 8 16,-3-9-4-16,-3 1-4 0,-4-8 8 16,-4-11-4-16,-2-6-4 0,-3 0 8 0,-6-13-4 15,-3-9 0-15,0-5 0 0,-8-8 0 16,-3-2 0-16,-1 2 0 0,4-2 0 16,1-4 0-16,0 7 0 0,3-2 0 15,0 4-4-15,0 7-1 0,4 14-11 16,-6-1-6-16,6 5-1 0,0 2-20 15,0 9 2-15,0 2-10 0,6 1-112 0,-3-1-84 16</inkml:trace>
  <inkml:trace contextRef="#ctx0" brushRef="#br0" timeOffset="170415.5156">11711 9815 353 0,'0'0'110'16,"0"-4"44"-16,-9-3-73 0,1-5-13 15,-1-5-12-15,-1-6-21 0,0-3 14 16,-3-4-10-16,-2-4-12 0,-1-6 12 0,0-1-15 15,0 0-5-15,1 2 0 0,7 6-5 16,-1 4 0-16,9 7 0 0,-3 6-5 16,3 2 1-16,9 5-2 0,0 4 6 15,0-2-1-15,4-1 5 0,1 4-5 16,0-1-2-16,5 0 1 0,1-3-8 16,2 3 5-16,1-1-5 0,-3-1 0 0,-3-1-8 15,-7 2 0-15,0-3-13 0,-5-1-7 16,-1 2-11-16,2 0-10 0,-3 0-16 15,-3 8-12-15,0 0-2 0,0 0-108 16,0 8-134-16</inkml:trace>
  <inkml:trace contextRef="#ctx0" brushRef="#br0" timeOffset="170676.7418">11497 9700 434 0,'8'0'183'16,"-1"-5"22"-16,8-2-92 0,1 1 1 0,6-3-21 16,4 0-8-16,3 0-20 0,0-3-20 15,-1-2-14-15,-4-2-7 0,-3-3-14 16,-8 1-10-16,0 1-10 0,-7-2-14 15,1 6-13-15,-7 2-12 0,0 2-30 16,0 7-19-16,3 2-113 0,-3 0-169 16</inkml:trace>
  <inkml:trace contextRef="#ctx0" brushRef="#br0" timeOffset="171067.0501">10808 10202 434 0,'18'-9'208'0,"5"-3"7"15,15 1-52-15,3-1-36 0,7-3-22 16,7-2-12-16,8 2-15 0,0-1-16 16,4 0-19-16,2-5-8 0,6-2-5 15,6-2-15-15,3-7-3 0,-1-6-10 16,-4 11-4-16,-8 1-2 0,-10 2-7 0,-7 4-11 15,0 7-5-15,-5-4-16 0,-5 9-6 16,-6 0-20-16,-13 8-25 0,-12 0 0 16,-13 14-8-16,-7 7-120 0,-10 2-164 15</inkml:trace>
  <inkml:trace contextRef="#ctx0" brushRef="#br0" timeOffset="173022.3201">10769 10637 289 0,'0'-14'72'0,"3"4"30"0,-3 0-34 15,0 1-6-15,0 0-1 0,0 8-4 16,0-4-9-16,0 5-10 0,0 0 5 16,0 6 0-16,0 4-8 0,-4 9 3 15,4 3-8-15,0 7 4 0,0 2-5 16,0 9 0-16,3 1-6 0,1 12-4 0,-4-2-1 16,4 4-5-16,-1 0 9 0,9-6-4 15,0-7-9-15,5-7 2 0,1-5 1 16,3-6-8-16,-6-8 5 0,0-6-5 15,3-5-4-15,-1-5 0 0,-1-9 0 0,3-7 0 16,-6-7 4-16,4-14-4 0,2-15-4 16,-1-11 4-16,-9-3-4 0,5-10 0 15,-7 9-1-15,-7 8-7 0,0 9 0 16,0 8 4-16,0 10-14 0,0 1-4 16,-3 10 8-16,3 3-10 0,0 5-4 15,-5 5-7-15,5 8-5 0,0 0 3 16,0 7-10-16,0 7 150 0,0 5-263 15,0 3-151-15</inkml:trace>
  <inkml:trace contextRef="#ctx0" brushRef="#br0" timeOffset="173478.8921">11290 11112 397 0,'3'-3'134'0,"-3"3"33"0,3 0-89 15,-3 0-25-15,-3 6-19 0,0-4-9 16,-7-2-7-16,-4 9-1 0,1-5-11 16,-1 1 0-16,-2 4-1 0,1 1-5 15,4 4 5-15,0 2-10 0,5-1 0 16,2-1 5-16,1-4-6 0,-1-1-5 16,4-2 4-16,0-4 2 0,0-3 5 15,0 0 0-15,4 0 0 0,1 0 0 0,3-2 12 16,5-3-7-16,0 5 1 0,6 0 5 15,2 0 0-15,-5 0 10 16,-2 0-7-16,-5 5 15 0,-2 6-14 0,-7 5 9 16,4 4-9-16,-4 3-6 0,0 3-4 15,0-2-5-15,0-1-10 0,0-1-9 16,-4-4-15-16,4-6-14 0,-5-7-1 16,0-5-123-16,-2-9-145 0</inkml:trace>
  <inkml:trace contextRef="#ctx0" brushRef="#br0" timeOffset="175345.1691">11557 10770 299 0,'5'0'80'0,"-5"-4"22"15,0 2-44-15,6 2-10 0,-6-5-9 16,6 5-11-16,-1 0-13 0,-5-3 7 16,6 3-2-16,-6 0-8 0,0 0 3 15,0 0 6-15,0 0-4 0,-3 4-3 16,0 3 0-16,3 5-9 0,0 3 1 0,0 4 1 15,7 4 0-15,-2 8-14 0,3-1 14 16,-1 4-1-16,-2-1-6 0,0-1 0 16,-5-5 0-16,4-5-6 0,1-6-1 15,1-6-11-15,1-10-10 0,-4 0-25 16,2 0-98-16,0-9-80 0</inkml:trace>
  <inkml:trace contextRef="#ctx0" brushRef="#br0" timeOffset="175502.1627">11579 10910 434 0,'13'-8'159'0,"4"-3"24"15,1-1-107-15,3 0-10 0,-2-1-22 16,2 3-13-16,-4 0-9 0,-1 2-22 16,-4 4-4-16,-2-3-31 0,-5 3-1 0,-1-1-41 15,0 5-88-15,1 0-136 0</inkml:trace>
  <inkml:trace contextRef="#ctx0" brushRef="#br0" timeOffset="178112.334">12415 10289 289 0,'0'0'72'16,"0"-3"30"-16,-6 3-34 0,1 0-6 16,1 0-13-16,0 0-15 0,-3 0 1 15,0 0-15-15,-3-1 0 0,1 3-5 0,-3 3 2 16,3 2-10-16,0 0 7 0,-2 3-9 16,-2 0 1-16,-1 1 1 0,-2 1-7 15,-3-1 0-15,3-2 7 0,-2 3-7 16,-1-1 0-16,2 0 0 0,1 6 0 15,2-4 0-15,5 4 0 0,1-6 0 16,0-2 0-16,0-3 6 0,5 0-6 16,-1-6 0-16,1 7 5 0,3-3-5 0,-8 1 0 15,5-2 7-15,3 3-7 0,-3-6 0 16,3 0 5-16,0 5 0 0,3-5 1 16,-3 5 14-16,0-5-9 0,0 0 1 15,5 0 5-15,-5 0 0 0,8 0-1 16,-2 0 0-16,1 0-7 0,2 4 9 0,-1 1-6 15,-2 3-3-15,4-4 1 0,3 3 0 16,0-5-6-16,0-2 6 0,3 7 0 16,-5-2 4-16,0 0-5 0,4 1 5 15,4-1-4-15,-1-1-1 0,1-4 0 16,0 0-4-16,-7-4-1 0,-4 4 0 16,1 0-4-16,-5-5 0 0,0 5 5 0,3 0-5 15,-2 5 0-15,1 1 0 0,1-3 0 16,-1-3 0-16,-3 5 0 15,2 1 0-15,0-1 0 0,0-1 0 0,-1 3 0 16,-4-7 0-16,0 0 4 0,0 0-4 16,0 0-4-16,0 0 4 0,0 0 0 15,-6-1 0-15,6 5 0 0,-6-4 0 16,3 9 0-16,-1-2 0 0,-3 3-5 16,1 0 5-16,0 5 0 0,-2 1 0 0,-3 2 0 15,0-2 0-15,0 5 0 0,0-2 0 16,1-1 0-16,-1-2-8 0,0 3 3 15,-2-3-4-15,1-6 4 0,1-1-5 16,3-2 6-16,1-3-1 0,0 4 1 16,4-1 8-16,-1 2-8 0,-1-2-1 15,5 3 10-15,0-3-1 0,-4 0-8 16,4 1 8-16,0-8-4 0,0 0-4 0,0 4 8 16,0-4-4-16,0 0 0 0,0 0 0 15,0 0 5-15,3 0-5 0,-3 0 4 16,6 4 2-16,-2 2 3 0,1 0 0 15,4 2 0-15,1-5 0 0,-1-3 9 16,2-3-1-16,4 3 1 0,-4-8-3 16,3 2 2-16,-4-3-5 0,3 3 0 0,-1-3 5 15,0 0-8-15,2-1-2 0,1 3-4 16,0 1 6-16,-2 0-1 0,3 0-1 16,-4 2-4-16,4 1 5 0,-1 3-1 15,-1 0 0-15,-3 0-3 0,-2 0 4 16,2 2-8-16,-6 3 0 0,2 0 0 15,-7-5-8-15,5 5-6 0,-5 0-8 0,-7-5-14 16,1 3-10-16,1-5-3 0,-5 0-18 16,5 2 0-16,-6-5-1 0,1-3 15 15,1 4 5-15,3 2 8 0,4-2 9 16,-3 4 10-16,5 0 4 0,0 0-5 16,0 5 87-16,5-2-205 0,-3 2-114 15</inkml:trace>
  <inkml:trace contextRef="#ctx0" brushRef="#br0" timeOffset="180398.1819">12127 10192 257 0,'0'2'53'0,"3"-2"-2"15,-3 0-15-15,0 0-18 0,0 0 1 0,-4-2 0 16,4 2-9-16,0 0-10 0,0 2 8 16,0 3 2-16,0 6-10 0,0 3 16 15,4 2-7-15,-4 3-1 0,5 2 0 16,-1-1 9-16,0-2 7 0,-1-1-8 15,0-7 5-15,2-5 5 0,1-5-10 16,-6 0 4-16,0-5-13 0,0-5 7 0,0-4-6 16,-7-1-8-16,7-4 7 0,-6 2-7 15,6-4 0-15,-4-3 6 0,4 4-6 16,-2 1 0-16,0 0 0 0,-3 5 0 16,5 4 0-16,-5-3 0 0,5 2 0 15,0 2 0-15,-3 2 7 0,3 1-7 16,0 6 0-16,4 0 6 0,-4 0-6 15,5 5 6-15,2 7 2 0,-1 4-1 0,7 2-1 16,2 1 9-16,5 5-8 0,-1-2 3 16,1 1 11-16,-4-7-9 0,-1 0 1 15,-4-11 5-15,-3-5-6 0,-2 0-7 16,-6 0 6-16,0-11 4 0,0-3-10 16,-4-4 1-16,1-7-6 0,-4-9-6 15,2-3 1-15,-4-1-15 0,2-7 4 16,0 4-16-16,0 12-12 0,2-2-119 15,2 10-84-15</inkml:trace>
  <inkml:trace contextRef="#ctx0" brushRef="#br0" timeOffset="181088.8302">12147 11463 289 0,'0'0'64'16,"0"4"36"-16,0-2-31 0,4 4-4 15,-4-2-10-15,0 5-14 0,0-3-7 0,3 4-7 16,-3 3-12-16,0-4-3 0,0 1-7 16,6-6-5-16,-6 2-5 0,3-6-7 15,-3 1-16-15,6-1-103 0,-6 0-6 16,0-6-27-16</inkml:trace>
  <inkml:trace contextRef="#ctx0" brushRef="#br0" timeOffset="181279.6253">12123 11241 310 0,'6'-2'78'0,"-6"2"31"0,4 0-43 0,-4 0-57 15,0 0-118-15,0 0-44 0</inkml:trace>
  <inkml:trace contextRef="#ctx0" brushRef="#br0" timeOffset="182821.4846">12334 11459 341 0,'7'-4'93'0,"-2"-2"45"0,0 6-68 15,4 0-14-15,1-5-23 0,-1 3-5 16,-1 2-16-16,-1-4 0 0,-1 4-12 15,-6 0-7-15,6 0 2 0,-3 0 0 16,3 5-17-16,-1 4 1 0,-2 1-11 16,0 0-17-16,-3-1-14 0,0 1-71 15,0 2-22-15</inkml:trace>
  <inkml:trace contextRef="#ctx0" brushRef="#br0" timeOffset="183003.0009">12354 11594 321 0,'7'-7'94'15,"1"3"38"-15,4-3-46 0,3 2-15 0,-2-2-24 16,1 2-15-16,0-2-11 0,1 7-10 16,-2-6-17-16,-1-4-6 0,-3 2-9 15,-1 1-24-15,0-1-107 0,1 2-74 16</inkml:trace>
  <inkml:trace contextRef="#ctx0" brushRef="#br0" timeOffset="183189.7707">12665 11278 415 0,'6'13'157'0,"-1"3"2"15,-2-3-93-15,-3 4-23 0,0-2-15 16,0-2-2-16,0 4-26 0,0-3-26 0,0 2-13 16,0-4-114-16,0-1-126 0</inkml:trace>
  <inkml:trace contextRef="#ctx0" brushRef="#br0" timeOffset="184075.4088">13019 10450 243 0,'-8'-15'67'0,"3"5"2"15,5 5 23-15,-4-1-16 0,-2 6-23 16,6 0 16-16,0 0-15 0,6 11-6 0,-3 1 3 15,0 4-16-15,5 7 8 0,-1 7-8 16,4-2-8-16,0 4-13 0,-2-3 15 16,2 5-19-16,3-8 0 0,2 7 0 15,3-10-1-15,0 3 1 0,-1-4 5 16,3-6-6-16,-2-7-4 0,-1 1 8 16,2-10-8-16,-1 0-5 0,-3-5 4 15,-2-6 2-15,-4-11-12 0,-2-3 12 16,-3-4-6-16,-5-3 0 0,0-8 0 0,-3 3 0 15,-3-7-6-15,0 2 2 0,-2-1-5 16,-2 4-14-16,1 5 3 0,-2 7-14 16,1 3-9-16,-1 6-6 0,3 12-11 15,4 4-105-15,1 2-136 0</inkml:trace>
  <inkml:trace contextRef="#ctx0" brushRef="#br0" timeOffset="184399.8953">13495 10770 331 0,'0'-4'84'0,"-6"0"48"0,6-1-46 0,0 5-15 16,0 3-4-16,0-3-3 0,0 5-16 16,0 3-8-16,4 5-12 0,-1 4-7 15,-3 2-12-15,5 4-14 0,-5 1-20 16,0-2-15-16,0-3-120 0,8 1-157 15</inkml:trace>
  <inkml:trace contextRef="#ctx0" brushRef="#br0" timeOffset="206429.3676">14278 11998 434 0,'19'-43'145'0,"0"-3"-1"0,0 1-84 16,0 5-46-16,1 9-2 0,2-1-6 16,-2-3 8-16,3-6-8 0,-4-8-1 15,-3-14-5-15,1-7 7 0,-2-3-7 16,-4-3 5-16,2-3-5 0,-8 1 5 0,-5-16 6 16,0 1 9-16,-10-9-2 0,-11-3 5 15,-7-14 4-15,-10 8-7 0,-12-5 9 16,-11-5-14-16,-8-10-5 0,-16 13 0 15,-14 6-15-15,-15 2-10 0,-5 1-6 16,-16 6-27-16,-7 6-3 0,-6 6-118 16,-17 8-147-16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6T20:32:17.2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7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06T20:41:58.828"/>
    </inkml:context>
  </inkml:definitions>
  <inkml:trace contextRef="#ctx0" brushRef="#br0">10440 9703 397 0,'5'0'134'15,"0"4"26"-15,-5 0-85 0,0 2-26 16,-6-1-7-16,6 2-11 0,0 4-8 16,0-2-5-16,-5 1-7 0,5-1 0 15,0 5 0-15,0-3-6 0,-2 0 0 16,-2 1-5-16,4-3 0 0,0 9 4 16,0-1-4-16,0 1 0 0,10-3 0 15,-3-1 10-15,1 3 9 0,3-1-4 0,-1 2 9 16,0-4 5-16,0-4 9 0,0-5-11 15,0-5 8-15,4 0-8 0,-3 0-8 16,-1-5-6-16,6-5-1 0,-3-3-8 16,-2 2-8-16,1-2-4 0,2 2-9 15,-7 0-11-15,2 1-16 0,-1 6-7 16,2-1-25-16,-2 1 129 0,-3 4-238 0,-5 0-164 16</inkml:trace>
  <inkml:trace contextRef="#ctx0" brushRef="#br0" timeOffset="246.1873">10696 9809 370 0,'0'0'127'15,"0"0"24"-15,0 5-82 0,0 5-10 16,-8 0-6-16,5 4-14 0,3 6-1 15,-3-4-15-15,-2 7-7 0,5 5 6 16,0 3-17-16,0-3-5 0,0 1 0 16,0-2 0-16,0-8-16 0,5-5 0 0,-1 3-13 15,1-7-7-15,-2-4-10 0,3-2-39 16,5-4-80-16,1 8-73 0</inkml:trace>
  <inkml:trace contextRef="#ctx0" brushRef="#br0" timeOffset="631.6973">10926 9783 424 0,'-2'0'155'15,"-3"9"10"-15,-1 1-100 0,0 2-17 16,1 4-5-16,0-1-20 0,-2 3-6 16,3 0-6-16,-2 5-6 0,1 0 1 15,0 3-12-15,5-4 6 0,0-4 6 16,5-7-6-16,7-3 0 0,-1-8 5 16,2 0-5-16,4-8 5 0,1 2-1 0,-1-1 6 15,1-6 9-15,-1 3-4 16,-4-3 0-16,-4 1-6 0,-1-5 11 0,-2 0-11 15,-6 4-4-15,0-2 0 0,0-2-5 16,0 0-5-16,-5 0 0 0,-1-2-4 16,-2 4-11-16,0 4 6 0,0 4-5 15,-4 2-16-15,0 5 10 0,0-5-8 16,-4 3-10-16,6 2-3 0,-2 0-12 0,6 8-113 16,-1-4-68-16</inkml:trace>
  <inkml:trace contextRef="#ctx0" brushRef="#br0" timeOffset="973.5498">11281 9763 415 0,'0'-14'157'0,"0"1"15"0,0 3-81 15,-9 4-20-15,1 6-10 0,-1 6-3 16,-1 1-14-16,-4 2-12 0,4 3 1 16,-2 0-16-16,3 5 5 0,1 2-8 15,8 0-6-15,0 2-8 0,0 1 5 0,6-2-5 16,2-1 0-16,2-1 3 0,1-4-3 16,4 0 0-16,2-4 4 0,-4-6 0 15,1-4-8-15,0 0 8 0,-2-7-4 16,-5-6 0-16,2-5 4 0,-1 0-4 15,-5 0-8-15,-3 0 1 0,0-1-11 0,-4 0-13 16,-5 1-5-16,0 5-10 0,-3-1-8 16,-1 2-5-16,2 0-9 0,-4-2-109 15,-1 0-128-15</inkml:trace>
  <inkml:trace contextRef="#ctx0" brushRef="#br0" timeOffset="1366.5079">11652 9678 463 0,'0'0'163'0,"0"0"8"15,0 0-105-15,-10 0 0 0,5 9-19 16,-3-4 2-16,-4 10-20 0,-1 4 0 16,2 0-11-16,1 0-4 0,5 9-5 15,5-5-4-15,0 1 0 0,8-1-5 16,4-1 0-16,4-3 0 0,0-4 0 16,5-2 0-16,2-5 4 0,-4-8 5 15,-1 0-5-15,0-5 14 0,-3-4-5 16,-4-5 0-16,-3-1 3 0,0-4-8 0,-8-3 0 15,0-3 1-15,0 2-5 0,-3-1-4 16,-3 2 4-16,-7 1-4 0,-2 1 0 16,-4 6 0-16,-4-1-8 0,-4 6-9 15,-5 3-7-15,2-2-24 0,-4 8-16 16,4 0-125-16,-2 0-174 0</inkml:trace>
  <inkml:trace contextRef="#ctx0" brushRef="#br0" timeOffset="1566.3096">10386 10332 1388 0,'-46'166'-201'16,"52"-171"7"-16</inkml:trace>
  <inkml:trace contextRef="#ctx0" brushRef="#br0" timeOffset="2155.5994">10374 10336 299 0,'0'0'71'0,"0"0"30"16,0 0-17-16,4 0-22 0,-4 0-10 16,5 0 2-16,-1 0 6 0,2-1-8 0,2 1 13 15,4-5 2-15,7 6 6 0,2-1 2 16,15 0 10-16,10 5-8 0,3 3 6 15,4-5-7-15,4 1-5 0,5-1-3 16,5-3-2-16,-2-9-13 0,9-1-8 16,0-3-16-16,2-4-12 0,-9-1 1 15,11 9-14-15,-4-6-2 0,-2 4-2 16,0 1 2-16,5 2-8 0,-1-1 2 16,-9 4-16-16,-2-2-17 0,-13 4-20 0,0-3-25 15,-5 6-16-15,2-11-153 0,-3 4-208 16</inkml:trace>
  <inkml:trace contextRef="#ctx0" brushRef="#br0" timeOffset="8290.7798">10862 10813 278 0,'-4'12'63'0,"-5"2"20"0,2 6-18 0,-3 0-23 15,-2 8-10-15,5 2-8 0,2-1 6 16,-2-3-14-16,4-3 5 0,3-3-6 16,0-3-8-16,0 0 0 0,0-3 1 15,0 0-16-15,0-2-6 0,0 0-13 16,0 1-109-16,0-3-49 0</inkml:trace>
  <inkml:trace contextRef="#ctx0" brushRef="#br0" timeOffset="9117.7005">11144 10867 341 0,'-9'10'93'0,"-3"4"36"0,1 4-75 0,-4 3-17 16,7-3-8-16,1 3-8 0,4 1-8 15,3-6 8-15,5 2-8 0,-5 0-5 16,8-5 9-16,-3-1-3 0,3-2 0 16,2-3 4-16,1-2-11 0,-1 2-1 15,-1-7 6-15,1 0-7 0,-2 0-5 16,3-7 5-16,3 2-5 0,4-3 0 15,0-3 0-15,1 0 0 0,-6-4 0 16,-1-2 0-16,-3-4 0 0,-4 5-5 16,-5-4 5-16,0 4-5 0,0-1-7 0,-8 3-1 15,-1-3-5-15,-6 6-15 0,2 1-15 16,-4 6-103-16,-1 4-80 0</inkml:trace>
  <inkml:trace contextRef="#ctx0" brushRef="#br0" timeOffset="9494.3287">11462 10826 353 0,'0'0'110'0,"0"10"20"16,-10 2-61-16,2 3-14 0,0 4-13 0,-3 10-11 16,3-2-6-16,8 1-5 0,0 2 2 15,0-6-4-15,6-9 1 0,1-5-2 16,5-3 1-16,3-7 4 0,2 0-1 15,-3-4-7-15,4-9 5 0,-1-6-9 16,-6-9 0-16,7-5-5 0,-2 0 0 16,-1 2-5-16,0 2 0 0,-3 7 5 15,-9-1-5-15,-3 0-15 0,-3 3-5 0,-10 2-23 16,-2-1-129-16,-8 7-147 0</inkml:trace>
  <inkml:trace contextRef="#ctx0" brushRef="#br0" timeOffset="11106.2089">12639 11184 341 0,'0'-3'104'15,"0"3"38"-15,-5 0-46 0,-1 0-13 16,1 5-14-16,-1 3-4 0,-6 1-9 15,2 8-1-15,1-2-17 0,0 1-4 16,1 4-2-16,4 1-13 0,4-2-6 16,0 2-13-16,-6-2-18 0,6 0-24 15,0 3 51-15,-3 0-187 0,-6 4-168 0</inkml:trace>
  <inkml:trace contextRef="#ctx0" brushRef="#br0" timeOffset="14758.8785">10488 12132 331 0,'-5'4'93'0,"5"2"30"0,0 4-22 0,0-1-45 16,0 4-22-16,-5 2-1 0,5-3-7 16,0 2-8-16,0 4 2 0,0-1-3 15,0 2-6-15,3 0 14 0,5-3-7 16,0-4 5-16,0 2 4 0,2-4 3 15,6-4-1-15,-1-1 5 0,-1-5 0 16,2 0-6-16,-1 0-5 0,0-9-6 0,-4 2 1 16,2-5-5-16,3 1-8 0,-2 1-5 15,-4-2-14-15,2 5-8 0,-2-2-14 16,-6 0-10-16,1 0-12 0,1 0-18 16,0 2-108-16,5 2-143 0</inkml:trace>
  <inkml:trace contextRef="#ctx0" brushRef="#br0" timeOffset="14993.0058">10730 12173 424 0,'-4'4'148'0,"4"-1"18"15,-7 4-89-15,5 2-24 0,2 6 8 16,0 2-14-16,-5 1-3 0,1 5-5 0,4 0-15 15,-3 1-11-15,3 6 2 0,0-2-11 16,0 4-4-16,0 2 5 0,7-6-10 16,-4-6-5-16,0 1-12 0,8-10-12 15,-2 0-10-15,2-4-16 0,-2-4 120 16,3-2-236-16,-7 2-156 0</inkml:trace>
  <inkml:trace contextRef="#ctx0" brushRef="#br0" timeOffset="15322.536">11003 12264 379 0,'0'0'127'0,"-2"0"36"0,-3 0-88 0,1 7-10 15,-3 2-17-15,-1 4-5 0,-2 1-8 16,1 6-3-16,-1 2-23 0,6 4 20 16,-3-3-23-16,7 0-2 0,0-3 1 0,8-7 5 15,2-6-5-15,4 0 9 16,5-7 1-16,-1 1-10 0,-4-10 9 16,3 0-10-16,-6-2 1 0,-2-8-1 0,1-3-8 15,-2 2-1-15,-1-2 5 0,4 4-9 16,-11 6 0-16,0 1-11 0,0-1-9 15,-8 8-15-15,2-3 3 0,-3 2-11 16,-2 0-120-16,1 1-133 0</inkml:trace>
  <inkml:trace contextRef="#ctx0" brushRef="#br0" timeOffset="15851.0225">11293 12314 424 0,'0'0'163'0,"0"0"9"0,0 0-84 16,0 4-24-16,0-1-8 0,0 4-8 0,0 4-23 15,-3-1-1-15,-3-3-10 0,-4 3-9 16,-1-2 8-16,0-1-8 0,-3-1-5 15,0 4 0-15,0-3 0 0,4 2 0 16,0 0 0-16,10 0 0 0,0-2-5 16,0 0 5-16,7-1 0 0,1-1 0 15,3-2 0-15,1 1 5 0,6 1-10 16,0-5 10-16,-1 3-5 0,-4 1 0 16,-1 0 0-16,-4-4 4 0,-3 0 2 15,0 0 7-15,-1 0-3 0,-4 0 3 0,0 6 0 16,0-6 5-16,-5 5-9 0,-1 3-1 15,1 1-3-15,-1-1-5 0,-1 0 3 16,3 1-6-16,-1-4-6 0,-1-5-13 16,-6 0-13-16,-1-7-30 0,-6-1 65 15,3 1-186-15,-3 0-175 0</inkml:trace>
  <inkml:trace contextRef="#ctx0" brushRef="#br0" timeOffset="16801.3724">11455 12610 481 0,'4'0'173'0,"-4"4"8"0,0-1-98 15,0 1-20-15,0 6 0 16,-6 0-6-16,-1 2-11 0,-1 1-2 0,3 4-8 16,-3-2-7-16,0 5-3 0,2-2-11 15,-1 1-3-15,1-3-5 0,3-2-4 16,1-2-25-16,-2-1-31 0,0 3-142 15,-1-3-192-15</inkml:trace>
  <inkml:trace contextRef="#ctx0" brushRef="#br0" timeOffset="23682.9339">13289 9892 361 0,'5'-3'136'0,"0"-2"29"0,-5 5-61 15,5-6-23-15,-5 2-17 0,0 0-8 16,0-2-8-16,0 2-9 0,0-2-1 16,0 3-6-16,-3 3-5 0,3 0 9 15,0 3-8-15,0 5-3 0,-5 1 1 16,1 6-3-16,4 3-11 0,-5 3 3 15,0 8-4-15,2 8-4 0,3-1-4 0,0 1 1 16,0 0-4-16,0-8 4 16,3-6-4-16,4-2 0 0,2-3 4 0,-2-8-4 15,2-1 7-15,2-7 2 0,2-2 4 16,2 1-7-16,3-3 5 0,0-3-4 16,-2-5 3-16,-1 1-6 0,7-3-4 15,-6 0-11-15,0-2-2 0,6 0-19 0,-4 2-15 16,-7-6-26-16,1-1-20 0,-5 2 0 15,-2-6-114-15,9 5-169 0</inkml:trace>
  <inkml:trace contextRef="#ctx0" brushRef="#br0" timeOffset="23853.9376">13601 9959 321 0,'-5'6'85'0,"0"2"56"15,-3 1-19-15,2 10-40 0,-1 1-11 0,3 7-5 16,1 2-19-16,3 0-6 0,-6 0-2 15,6-4-14-15,0-2-16 0,1-4 6 16,2 0-10-16,2-4-5 0,4-1-10 16,-2-1-14-16,3-5-18 0,0-2-11 15,2-6-121-15,-1 0-147 0</inkml:trace>
  <inkml:trace contextRef="#ctx0" brushRef="#br0" timeOffset="24125.4215">13795 10018 415 0,'-6'0'164'15,"-2"0"8"-15,-1 0-88 0,-1 7-13 16,2 3-21-16,-1-11-1 0,1 8-24 0,4 10-6 16,4 4 1-16,0 1-11 0,0 2-4 15,0-1-1-15,8 0 1 0,2-3-5 16,1-3 4-16,5-3-4 0,0-3 5 15,-1-4-1-15,-2-7 2 0,1 0-2 16,-6-6 1-16,-1-1-1 0,0-6-4 16,-3-2-9-16,-4 0-5 0,0-5-9 0,-4-6-1 15,-1 0-15-15,-1 1-9 0,1-4-13 16,2 4 106-16,3 6-206 0,-3 3-158 16</inkml:trace>
  <inkml:trace contextRef="#ctx0" brushRef="#br0" timeOffset="24475.8797">14108 9881 406 0,'6'-10'149'15,"-6"1"27"-15,0-2-85 0,-6 7-13 0,-3 4-6 16,-7 0-9-16,-6 5-11 0,-8 5-1 16,3 6-11-16,-2 5-11 0,5 11-9 15,6 3 1-15,9 7-17 0,1 0 0 16,8-2 0-16,0-8 2 0,6-6-6 16,2-5 7-16,12-6 2 0,1-6-6 15,2-7 4-15,7-2 2 0,1-2-5 0,-6-6 4 16,-2-7-8-16,-3-5-4 0,-7-4 0 15,-3-1-12-15,-2-7 0 0,-3-5-5 16,0 6-12-16,-2-2-17 0,-3 0-8 16,0 13-13-16,0 2-7 0,0 1 34 15,0 4-151-15,-3 6-122 0</inkml:trace>
  <inkml:trace contextRef="#ctx0" brushRef="#br0" timeOffset="24828.8876">14323 9833 353 0,'3'-8'110'0,"-3"4"53"0,0-1-78 15,0 2 1-15,0 3-15 0,-4 3-4 16,0 2-16-16,0 4-7 0,1 6-15 15,-4 3-10-15,1 5-1 0,3 6-13 16,3 0-1-16,-4 5 2 0,4 0-6 16,3-3 0-16,2-4 4 0,5-7 1 15,0-5 4-15,5-5-4 0,4-8-1 0,5-2 5 16,3-1 0-16,8 1 0 0,1-5 4 16,-3-6-4-16,-5-1-1 0,-5-2 0 15,-7-3 0-15,-7 0-4 0,-4-2 0 16,-5-3-4-16,-3-3 0 0,-10-5 0 15,-5 1-4-15,-6-2-16 0,-7 4-19 16,-6 5-16-16,2 8-6 0,1 2-127 16,4 8-175-16</inkml:trace>
  <inkml:trace contextRef="#ctx0" brushRef="#br0" timeOffset="25316.266">13161 10637 539 0,'0'5'237'0,"9"1"-2"15,3-3-19-15,5 5-87 0,6-2-18 16,6-2-18-16,8-4 3 0,8 1-6 16,11-1-17-16,7 2-10 0,8-13-13 15,1 5-13-15,8 1-10 0,-4-5-7 16,9-1-8-16,7-11-4 0,9-8 3 16,-1-3-11-16,5-10 0 0,-16 6 0 0,6 2-9 15,-11 10 5-15,-10 6-7 0,-8 19-17 16,-1 0-12-16,-21 3-28 0,-6 16-26 15,-10 8-12-15,-6 15-53 0,-8-1-113 16,-6 10-208-16</inkml:trace>
  <inkml:trace contextRef="#ctx0" brushRef="#br0" timeOffset="32537.1817">15712 11181 406 0,'0'0'166'16,"0"-5"21"-16,-4 5-94 0,0 5 0 15,-1-1-8-15,1 7-14 0,0 6 1 16,1 4-18-16,-1 1-4 0,-3 6-8 0,2-1-12 16,-1-1-8-16,1 4-5 0,-2 0-17 15,2 1-17-15,0 0-38 0,1-2-150 16,-2 1-195-16</inkml:trace>
  <inkml:trace contextRef="#ctx0" brushRef="#br0" timeOffset="44412.9461">16366 9839 299 0,'0'-6'80'0,"0"-2"47"0,0 4-25 15,0-1 1-15,4 2-24 0,-4 3-6 0,0-4 4 16,0 4-6-16,0-7-13 16,0 7-3-16,0-5-10 0,0 10-7 0,0-5-5 15,-6 7-7-15,2 1-7 0,-1 10-3 16,0 4-4-16,5 2-6 0,0 7 6 15,0-4-6-15,0 4 2 0,5 0 0 16,0-3-1-16,-1-6 1 0,0 0 2 0,-1-9-7 16,1-9 0-16,4-4 1 0,2 0 0 15,5-4-8-15,1-9 0 0,1-4-6 16,3 1-11-16,1-6-5 0,-4-1-12 16,4 4-11-16,2 6-4 0,-7-1-19 15,1 14-3-15,-1-9-3 0,-4 1 4 16,-4 2-116-16,0 1-111 0</inkml:trace>
  <inkml:trace contextRef="#ctx0" brushRef="#br0" timeOffset="44620.6241">16616 9845 353 0,'-3'13'118'16,"-2"6"53"-16,1 1-37 0,-2-1-63 0,6 4-12 15,-3 4-9-15,3 1-13 0,3 2-5 16,3-3-8-16,-3 4-9 0,0-6-1 16,-3-2-14-16,8-5-9 0,-2-1-16 15,2-6-14-15,1-4-21 0,0-7 3 16,-3 0-127-16,2-7-123 0</inkml:trace>
  <inkml:trace contextRef="#ctx0" brushRef="#br0" timeOffset="44910.4922">16828 9884 406 0,'-7'0'157'0,"0"0"18"16,-4 0-84-16,-2 5-9 0,1 3-17 16,-2 3-6-16,0 7-11 0,5 5-7 15,3 6-14-15,-2-3 0 0,8 5-10 0,0-2-5 16,0-3 4-16,8-2-3 0,-1-4 3 15,4-4 2-15,0-2-3 0,5-7 1 16,1-7-1-16,-4 0-7 0,2-7-5 16,-3-4 4-16,0-12-7 0,-3-1 3 15,2-3-3-15,-6-2-3 0,-3-2-4 0,2 11 4 16,-4 2-12-16,-7 0-5 0,-2 1 1 16,-2 6-11-16,-1 0-15 0,-4 0-12 15,3 11-8-15,1 0-15 0,-1 0-109 16,5 0-162-16</inkml:trace>
  <inkml:trace contextRef="#ctx0" brushRef="#br0" timeOffset="46558.5158">17181 9982 353 0,'0'-14'110'15,"0"0"44"-15,0 0-48 0,-4 0-20 0,0 0-27 16,0 4 8-16,0 1-16 0,-4 2-2 16,2 2-15-16,-3 5-2 0,-1 0-13 15,-3 0-5-15,-1 3-6 0,2 5-3 16,2 7 4-16,1 4-5 0,9 4-4 15,0 4 5-15,0 5-5 0,0 1 0 16,9-2 4-16,2 0-4 0,4 0-4 0,-4-10 8 16,1-3 0-16,2-8-4 0,-4-5 0 15,1-5 5-15,0-5-10 0,3-2 10 16,-3-7-5-16,1-5-5 0,-3 1 5 16,-1-2 0-16,-5-13-13 0,-3 4 4 15,0-2-8-15,0 0-6 0,-3-1-10 16,-2 13-10-16,-1 1-11 0,-2 7 2 15,-3 2-9-15,1 4-109 0,4 1-131 16</inkml:trace>
  <inkml:trace contextRef="#ctx0" brushRef="#br0" timeOffset="46910.574">17397 9893 331 0,'0'-4'93'0,"-7"4"62"0,0 0-43 16,-3 0-32-16,-3 0-16 0,-1 3-5 15,4 4-8-15,-3 5-15 0,1 3-2 0,1 2-14 16,3 3-1-16,1 8-9 0,7-5-5 15,0 3-1-15,4-1-8 0,4-7 8 16,2 0-4-16,2-3 0 0,-2-5 0 16,2-2 5-16,4-8-5 0,-1 0 5 15,2-4-5-15,-2-6 4 0,5-4 1 16,-6-8-1-16,-2-8-13 0,-2 4 0 0,1-1-5 16,-11 0-15-16,-3 8-1 0,3 4-13 15,0 4-8-15,0 0-8 0,-9 1-110 16,9 5-117-16</inkml:trace>
  <inkml:trace contextRef="#ctx0" brushRef="#br0" timeOffset="47264.4016">17691 9851 471 0,'11'0'177'0,"-5"0"-3"0,-6 4-108 16,0-4 8-16,-8 6-21 0,-1-3-4 15,-3 3-8-15,0-3-12 0,2 5-7 0,1 5 4 16,2 1-8-16,1 4-11 0,6 5-3 16,0 0 0-16,0-2-4 0,6 1 4 15,2 0-4-15,8 1 0 0,1-4 0 16,1-3 0-16,0-5 4 0,3-3 5 15,-5-8-1-15,4-8 0 0,-2-1 4 16,0-9 5-16,-4-5-9 0,0-8-1 16,-11 1 2-16,-3-2-5 0,0 4 0 15,0 0-4-15,-4 2-8 0,-8 5-4 16,0-1-4-16,-5 5-17 0,-5-2-16 0,-3 5-22 16,-2 4 71-16,0 6-197 0,-1 2-163 15</inkml:trace>
  <inkml:trace contextRef="#ctx0" brushRef="#br0" timeOffset="48308.4556">16258 10497 341 0,'0'0'104'0,"0"0"30"0,0-8-59 0,0 8-12 16,0-2-4-16,0-5-6 0,4 5 1 15,-4 2-2-15,6-5-11 0,-6 2 18 16,8 1-7-16,-1-3-1 0,1 1 11 16,2 4-6-16,7-7 4 0,0 5 5 15,4-5-4-15,3 3 4 0,7-1 3 16,9 2-4-16,10-1-1 0,7-1 1 15,12 5-14-15,8-6-3 0,7 3-10 0,17 1-1 16,7 2-6-16,6-4-7 0,3 4-3 16,8-5-5-16,-8-2-7 0,-4-6-2 15,-1-5-4-15,8-1 5 0,-11-4-7 16,0-3 0-16,-1 1 0 0,-3-1 0 16,-3-2 0-16,-5-5 0 0,0-3-9 15,-6-5-2-15,-5 7-12 0,-18 14-17 0,-13 17-21 16,-8 3-17-16,-10 10-28 0,-14 12-47 15,-16 3-116-15,-7-4-213 0</inkml:trace>
  <inkml:trace contextRef="#ctx0" brushRef="#br0" timeOffset="52990.6125">16352 10872 397 0,'0'0'150'0,"0"-3"26"0,-3 3-77 0,-2 0-21 15,2 0-6-15,-1 4-14 0,4 5-5 16,-5 4-12-16,5 2-9 0,0 6-1 15,0 3-11-15,0 4-12 0,-3 3 0 16,3-2-8-16,0-1 0 0,0-2-8 0,5 0-12 16,-1-5-15-16,1 2-10 15,2-1-16-15,-2-2-17 0,0-6 2 16,0-1-113-16,-1-9-125 0</inkml:trace>
  <inkml:trace contextRef="#ctx0" brushRef="#br0" timeOffset="53400.0525">16607 10964 397 0,'0'-7'158'0,"-3"7"25"16,-5 0-64-16,2 0-36 0,-3 11-8 15,-5 8-21-15,-5-2-22 0,3 5 1 16,-2 4-16-16,-2-4-8 0,8 0 4 16,0 0-8-16,5 0-5 0,7-3 0 15,0-1 0-15,4-2 0 0,5-3 4 0,7-4-4 16,4-1 0-16,5-3 5 0,2-5-5 15,2 0 4-15,-3-6-4 0,-2-1 0 16,-7-1 0-16,-5-3 0 0,-1 0-4 16,-4 1-5-16,-2 1 0 0,-1-3-13 15,-4 4-1-15,0-3-5 0,0 2-4 16,-7-5-12-16,0 3 0 0,0-1-3 16,-1 1 6-16,-1 2-7 0,1 2-2 0,-2-1 117 15,3 8-213-15,2-4-131 0</inkml:trace>
  <inkml:trace contextRef="#ctx0" brushRef="#br0" timeOffset="53740.0175">16847 10970 424 0,'5'-10'176'0,"-1"0"14"0,-4 5-69 16,0 0-33-16,0 5-23 0,-6 0-5 15,0 0-15-15,-3 15-11 0,2 4-10 0,-1 3-3 16,3 9-13-16,2 1 9 0,3-3-13 16,0 0-4-16,3-6 5 0,4-2-2 15,-1-7 1-15,-1 0 4 0,0-10 4 16,0-4-5-16,0 0 4 0,1-6-1 15,0 0-2-15,3-7 0 0,-3 1-5 16,-2-6-3-16,1-2-3 0,-5-2-13 16,0-1 3-16,-6 0-14 0,-1 2-10 15,-1 5-8-15,1 5-14 0,-1 3-14 0,-2 2-122 16,2 6-171-16</inkml:trace>
  <inkml:trace contextRef="#ctx0" brushRef="#br0" timeOffset="54251.4219">17362 10938 388 0,'0'-2'134'0,"0"-1"42"15,0 3-77-15,0 3-28 0,0-1 6 16,0 5-11-16,0 5-13 0,0 9-6 15,0 3-16-15,0 0-4 0,0 9-5 16,0-4-6-16,0-5-12 0,0 4 0 16,3-5 0-16,-3 0-4 0,0-6-4 15,0-2-8-15,0-5-9 0,0-3-19 16,0-3-15-16,0-2-17 0,0-2-114 0,0-2-172 16</inkml:trace>
  <inkml:trace contextRef="#ctx0" brushRef="#br0" timeOffset="54394.4249">17329 11116 522 0,'13'-9'209'0,"1"-1"-11"0,2 1-87 0,-4-1-31 16,3 3-18-16,-2 5-25 0,-2-3-29 16,-1 5-28-16,3 0 8 0,-5 7-178 15,3 1-182-15</inkml:trace>
  <inkml:trace contextRef="#ctx0" brushRef="#br0" timeOffset="96936.1636">17829 10935 207 0,'0'2'23'16,"0"-2"4"-16,0 0-16 0,0 0-1 16,0 0-10-16,0 0 11 0,0 0-11 15,-4-2 10-15,4-2 1 0,0-1 0 16,0 5-1-16,0-5 12 0,0 5-5 15,0 0 10-15,0-4 21 0,0 4-4 16,0-5 22-16,0 1-4 0,0 4-3 16,0-3 9-16,0 3-15 0,0 0-3 0,4 0-9 15,-4 0-6-15,0 0-7 0,0 6-7 16,0 4-7-16,3 0 5 0,-3 4-9 16,4-1-10-16,0 6 5 0,-4-2 5 0,5 0-10 15,-5-2 0-15,5-1 5 0,0-4-5 16,4-1 0-16,4-3 5 0,2-2-5 15,0-2 4-15,7-2 6 0,2 0-5 16,-5-5 5-16,1-2-1 0,-1-2-4 16,-3-2-5-16,-6 2 9 0,3 9-5 15,-1-7 1-15,-1 2-1 0,-5 5 2 16,3 6-2-16,-3 0 5 0,-6 6-4 0,0-12-5 16,0 13 5-16,0 1-5 0,0 1 0 15,-4 0 0-15,-4 1-5 0,-3-5-9 16,-1-2-9-16,-2-2-15 0,1-1-11 15,-6-3-16-15,0-3-116 0,1 6-144 16</inkml:trace>
  <inkml:trace contextRef="#ctx0" brushRef="#br0" timeOffset="97121.4267">17892 10933 445 0,'13'-7'155'0,"-1"0"16"0,4 7-107 16,2-7-16-16,0 2-13 0,3-2-24 15,-2 4-17-15,-6 3-17 0,-4 0-14 0,-6-5 49 16,10 5-170-16,-6-3-135 0</inkml:trace>
  <inkml:trace contextRef="#ctx0" brushRef="#br0" timeOffset="97402.0298">18187 10845 353 0,'0'0'110'0,"3"0"35"0,-3 0-55 15,0 0-22-15,0 5-25 0,0 4-5 16,0 1-10-16,0 6-3 0,6 4-7 15,0 3-1-15,1 4 4 0,3-4-10 0,4 10-2 16,-1-4 1-16,0-8 9 0,1-4-9 16,1-5 10-16,-8-12-11 0,1-7 1 15,1 1 5-15,-6-13-11 0,-3-4 1 16,0-11-5-16,-5-1-9 0,1-5-6 16,-6 3-14-16,3 1-20 0,-6 5 2 15,1 3-123-15,-1-1-17 0,-6 0-54 0</inkml:trace>
  <inkml:trace contextRef="#ctx0" brushRef="#br0" timeOffset="100381.9318">13701 13139 257 0,'5'0'42'0,"-5"-2"12"16,0 2-28-16,0 0 1 0,0-5 1 16,0 5-9-16,3 0 9 0,-3-4 5 15,0 4 0-15,0-1-1 0,0 1-3 16,0 0 5-16,4 0-14 0,-4 5 9 15,0 4-9-15,0-1 7 0,2 2-6 16,-2 1-9-16,0 0 7 0,-5-1-5 0,2 2-3 16,-1 1-11-16,-1 1 7 0,5-1-7 15,-4 1-7-15,4-2 1 0,-5-5-6 16,5 0-14-16,-3-1-1 0,3-1-26 16,0-1-99-16,-5-1-56 0</inkml:trace>
  <inkml:trace contextRef="#ctx0" brushRef="#br0" timeOffset="119186.1874">14300 12794 453 0,'10'0'155'16,"3"0"13"-16,4-4-97 0,6-1-12 16,0-5-9-16,7 0-1 0,1 0-10 15,-3 4 9-15,-8 2-16 0,-2 5-5 16,-18 8-5-16,0-5-4 0,-7 11-9 0,-8-1 2 15,-13 2-11-15,1 6 4 0,1 9-4 16,0 2-4-16,4 3 0 0,8 5 4 16,1-6-4-16,1-11 1 0,5-3 3 15,3-11 0-15,4-2 0 0,0-3 3 16,6-5 1-16,5 0 4 0,4 0 4 16,4 0 1-16,1-8-5 0,3 8 4 15,-1-8 1-15,-2 4-9 0,2 4 1 16,-7-6-14-16,-4 1-20 0,-2 1-12 0,0 0-24 15,-9-2-14-15,0 6-123 0,0-5-166 16</inkml:trace>
  <inkml:trace contextRef="#ctx0" brushRef="#br0" timeOffset="119514.7367">14828 12705 424 0,'0'-6'163'16,"0"6"21"-16,0 0-67 0,-5 4-43 16,-2 2-16-16,-6 9-14 0,-1 4-12 15,0 4-4-15,-3 6-10 0,-3 7-9 16,7 3 5-16,3 5-10 0,1 3-4 0,9-4 0 16,0-4 4-16,13-10-8 0,0-8 8 15,6-6-4-15,4-9 0 0,0-6 0 16,0 0-4-16,4 0 0 0,1-14-1 15,-2-1 1-15,1-5-5 0,-4-6 4 16,-5-3-3-16,-10-3 3 0,-8 1-4 16,0 2 0-16,-7 4-15 0,-5 4 6 0,-11 9-16 15,2 4-8-15,-1 8-11 0,-3 0 1 16,5 8-7-16,2 4 6 0,0 1-6 16,1 9 40-16,4-3-140 0,0-6-39 15</inkml:trace>
  <inkml:trace contextRef="#ctx0" brushRef="#br0" timeOffset="119819.5776">15412 12669 341 0,'-14'0'93'0,"-1"0"20"0,-2 0-60 15,-1 3-5-15,2 9-13 0,0 12-7 16,-2 1 5-16,0 4-6 0,1 2-1 16,1-1-1-16,3-1-7 0,9 1 5 15,4 4 8-15,0-1-2 0,12-2 4 0,6-9-3 16,4-11 4-16,3-11-5 0,6 0 5 16,-6-16-12-16,2-7-7 0,-5-2-1 15,-5 0-6-15,-8-1 1 0,0 7-4 16,-9 0-1-16,-8 0-8 0,-3 1-5 15,-10 7-9-15,-8 4-33 0,2 7 93 0,-1-2-227 16,0 2-163-16</inkml:trace>
  <inkml:trace contextRef="#ctx0" brushRef="#br0" timeOffset="138443.0608">13831 11228 489 0,'31'9'159'0,"2"3"-3"0,-2-2-113 16,0 4-33-16,1 2 1 0,-4-4-4 16,-5-2 1-16,-8-1-8 0,-4-2 0 0,-6-3 5 15,-5-1 1-15,-5 1 0 0,-4 3 5 16,-2 0 7-16,-4 2-7 0,-2 3 5 15,2-1 0-15,-4 6-2 0,1-4 5 16,3 1-13-16,-2-7-2 0,1 1-4 16,5-2 5-16,3-1 0 0,4 0 0 0,4-5 9 15,0 0 1-15,0 0 4 0,0 4 4 16,10-4 5-16,2 0-1 0,9 0 4 16,5 4-7-16,5-4-8 0,-3 0 1 15,4 0-9-15,-7 4 0 0,0-4-8 16,-2 0-8-16,-1 0-12 0,-1 0-17 15,-2 6-20-15,-8-2-12 0,-1 0-1 0,-10 1-132 16,0-2-142-16</inkml:trace>
  <inkml:trace contextRef="#ctx0" brushRef="#br0" timeOffset="140330.1532">11942 12699 331 0,'23'4'75'0,"-3"1"25"15,-3-3-75-15,-4-2-17 0,-2 2 0 16,-4-2 17-16,0-7-10 0,-2 0-2 16,-2 4 20-16,-3-2-4 0,-3 1 0 15,3 4-3-15,0 0-5 0,0 0 0 0,0 3-9 16,0 1 0-16,3 8-5 0,-3 4 0 15,6 1-7-15,-6 7 0 0,0 0 0 16,-5-3 0-16,3 3 0 0,-6-4 7 16,1-1-7-16,-2-1 5 0,0-2 1 15,2-1 1-15,-6-2-7 0,4-2 7 16,9-2-1-16,-5 6-1 0,5-7 7 16,5 2-1-16,3 1 1 0,2-1 7 0,2-4 5 15,-1-2-2-15,10 3 10 0,-2-3-5 16,0-4-11-16,-1 4 9 0,-3-4-16 15,-8 0-4-15,1-8-10 0,1 1-19 16,-4-3-20-16,-1 0-2 0,-1 1-130 16,-3-1-149-16</inkml:trace>
  <inkml:trace contextRef="#ctx0" brushRef="#br0" timeOffset="140678.4369">12339 12851 406 0,'0'-6'108'0,"0"2"20"16,0-4-101-16,0 6-34 0,-4-3 7 16,-1 5-8-16,0 0 8 0,1 0 0 15,-2 9 8-15,6 0-1 0,-3 4 7 16,3 5 7-16,4 0-8 0,2 5 14 15,2 0-5-15,3 2 2 0,0-4 1 16,4 4-11-16,2-4 4 0,0-8-8 0,0-4 1 16,-3-3-4-16,-3-6 1 0,-2 0-8 15,-3-9 0-15,-6-4 0 0,0-9 0 16,0 0-8-16,-5-7 1 0,-4-6 2 16,-3 1-6-16,-2 8 6 0,0-6-13 15,-5 8 4-15,3 6-4 0,1 7 4 16,0 2-10-16,3 9-12 0,1 0-18 15,3 0-93-15,4 9-44 0</inkml:trace>
  <inkml:trace contextRef="#ctx0" brushRef="#br0" timeOffset="141065.6239">12660 12824 361 0,'-4'0'92'0,"-3"9"34"15,1-5-105-15,0 6 5 0,2 3-10 0,4 6-4 16,0-5 3-16,0 9-1 0,5-2 14 15,3-1-8-15,2-2 8 0,1 1 3 16,0-1-6-16,5-1 0 0,2-4-8 16,-1-2 1-16,1-3 1 0,0-6-7 15,-6-2-12-15,-4 0 5 0,-3-7 2 16,-2-4-14-16,-3-2 7 0,0-4-5 16,-4-2 5-16,-5-2 0 0,-1-3 0 0,-5-1-6 15,3 1 0-15,-3 7 0 0,1-2-14 16,2 5 4-16,0 4-14 0,-2 0-9 15,-1 1-13-15,2 3-25 0,3 6-80 16,1 0-30-16</inkml:trace>
  <inkml:trace contextRef="#ctx0" brushRef="#br0" timeOffset="141428.3661">13004 12923 445 0,'-2'0'134'0,"-2"6"-2"16,-6-2-120-16,5 5-4 0,-1 4-8 15,-1-3-8-15,1 1 2 0,6 3 0 16,0 2 6-16,0 0 0 0,6-2-7 0,5 0 7 16,0-2 7-16,0-6-1 0,2-6 8 15,1 0-1-15,1 0 2 0,-1-9-8 16,4-3-2-16,-4-4-5 0,0-12-12 16,-8 1-3-16,-1-2-6 0,-5-4-4 15,0 2-4-15,-9 8 2 0,-5-5-7 16,-8 3 13-16,-6 2-3 0,-6 3-42 15,4 1-34-15,-4 3-19 0</inkml:trace>
  <inkml:trace contextRef="#ctx1" brushRef="#br0">2394 9654 0,'64'-12'16,"55"7"-1,20 2-15,11 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6T20:36:48.8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3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06T20:40:11.265"/>
    </inkml:context>
  </inkml:definitions>
  <inkml:trace contextRef="#ctx0" brushRef="#br0">10332 11636 471 0,'0'0'191'0,"-3"6"4"0,3 3-47 16,-4 0-70-16,4 1-19 0,-6 9-10 0,6 1-4 16,0 1-4-16,0 5-9 0,0 1-4 15,3-1 0-15,-3 2-12 0,4-3 5 16,-4-7-7-16,4-1-7 0,5 1 6 16,-3-5-7-16,6 4-2 0,-2-7 4 15,4 1-2-15,-3-11-2 0,2 4 2 16,1-4-2-16,2-4-8 0,6 1 1 15,-3-10-14-15,-1-3-13 0,5-3-9 16,-1-6-37-16,-8-2-26 0,2 1-125 0,0 3-170 16</inkml:trace>
  <inkml:trace contextRef="#ctx0" brushRef="#br0" timeOffset="184.0829">10551 11634 522 0,'-5'12'222'0,"5"11"-21"0,-8 0-82 16,8 5-23-16,-5 6-20 0,5 5-23 16,4-1-8-16,-4 4-19 0,3 2-5 15,-3-6-3-15,0-9-15 0,11 1-13 16,-7-9-14-16,1-5-20 0,4-7-28 16,4-5-20-16,-1-4-123 0,1 0-175 15</inkml:trace>
  <inkml:trace contextRef="#ctx0" brushRef="#br0" timeOffset="441.5777">10777 11689 424 0,'-5'-9'163'0,"-7"9"16"0,2 0-93 0,-2 0-9 16,3 9-20-16,-1 5 6 0,6 6-11 15,0 4-15-15,4 5 3 0,-6 6-11 16,6-5-4-16,0 7-5 0,0-2-2 15,0-2-11-15,8-2 1 0,3 4-4 16,4-9-4-16,6-6 3 0,13-4-3 16,-3-10-3-16,4-5 6 0,0-6-3 15,-2-7-3-15,-11-7-1 0,0-9 1 16,-11-5-23-16,-8-5-7 0,-3-5-17 0,-5 2-12 16,-7 4-14-16,-8 5 90 0,-1 5-206 15,-1 8-159-15</inkml:trace>
  <inkml:trace contextRef="#ctx0" brushRef="#br0" timeOffset="797.1745">11149 11650 489 0,'0'0'180'0,"0"0"3"16,0 0-100-16,-8 10-13 0,0-1-11 0,-1 2-18 15,-3 6-12-15,-5-2 2 0,3 5-14 16,3 4-8-16,3 5-5 0,4 1 1 16,4 4-5-16,3-5 7 0,4-1 1 15,4-11 4-15,5-2 9 0,2-8 1 16,0-7 5-16,3-6 3 0,5-4-1 15,-2-1-4-15,5-1-7 0,2-7-8 0,-7 4-3 16,-4 0-3-16,-6-2-4 0,-6-5 0 16,-8 0 0-16,0 2-8 0,0 2-2 15,-9 0-8-15,1 1-13 0,-4 1-13 16,-3-2-29-16,-6-2-3 0,-3 5-133 16,-6 3-170-16</inkml:trace>
  <inkml:trace contextRef="#ctx0" brushRef="#br0" timeOffset="1113.0731">11669 12098 299 0,'-5'12'80'0,"5"5"30"0,-6 1-6 0,6-2-49 15,-6 1-20-15,-3 4-7 0,1 1-22 16,-2-3 8-16,2 1-7 0,2-6-14 15,1 0-7-15,5-5-116 0,5-9-4 16,3 0-30-16</inkml:trace>
  <inkml:trace contextRef="#ctx0" brushRef="#br0" timeOffset="1553.2698">12015 11721 522 0,'0'5'209'15,"0"-5"-17"-15,0 6-85 0,3-9-22 16,-3 3-13-16,0-3-15 0,11 3-9 15,-1-9-6-15,5 4-2 0,2 0-12 16,3 5-3-16,-6-6 2 0,5 6-7 0,-2 0-3 16,-7 0-1-16,-1 11-10 0,0 3 1 15,-9 5 1-15,0 4-5 0,0 11-6 16,-9 1-2-16,2 6-11 0,-4 3-6 16,-4 0-9-16,2-4-14 0,0-6-4 15,-6-11 5-15,3-7 1 0,-2-5 6 16,3-3 12-16,3-6 9 0,12-2 8 15,-4 0 16-15,8 0 4 0,0 0 0 0,12-3 5 16,-2-1-1-16,2 4 5 0,7-5-5 16,-7 1-8-16,1 0-4 0,-1-2-4 15,1 1-16-15,-4-4-13 0,3 2-8 16,-5-1-26-16,7 4-20 0,-4 5 9 16,3-6-128-16,-3 2-142 0</inkml:trace>
  <inkml:trace contextRef="#ctx0" brushRef="#br0" timeOffset="1850.4271">12603 11835 555 0,'0'-4'196'0,"0"-1"-7"0,-5 0-104 16,-9-2-18-16,-1 5-12 0,-4 1-2 0,-4 1-17 15,-3 0-12-15,7 10-2 16,1 4-7-16,5 6 1 0,3 7-10 0,5 0-6 15,5 3 0-15,-4 1-3 0,7-3-4 16,4 0 3-16,6-1-9 0,10-1 6 16,6-7-1-16,0-1 1 0,4-11-3 15,-5-7 10-15,-1 0-4 0,-5-6 0 16,0-8 8-16,-5-15-4 0,-3-13-4 0,-5-8 8 16,-4-5-8-16,-5 1 0 0,0 8-4 15,-4 11-9-15,0 9-11 0,-4 7-16 16,1 7-6-16,3 3-21 0,1 9-8 15,-1-6-113-15,4 6-143 0</inkml:trace>
  <inkml:trace contextRef="#ctx0" brushRef="#br0" timeOffset="2179.1897">13002 11711 453 0,'0'0'180'0,"0"0"-4"0,-8 0-102 16,-2 0-12-16,-6 6-2 0,-1-6-16 15,-1 12 3-15,3 3-19 0,0 6-10 16,5 2 5-16,4 4-10 0,6 1-4 16,4 2-5-16,2-3-4 0,9 0 0 15,7-4 4-15,5-7 1 0,6-7 2 16,6-9 5-16,-2 0-4 0,-1-10 9 0,-7-9-1 15,-3-7 9-15,-5-4-9 0,-4-5-1 16,-7 1-4-16,-5-2-1 0,-5-2-2 16,-4 3-8-16,-5 5-8 0,-8 3-5 15,-3 6-10-15,4 9-12 0,-2 5-16 16,2 7-22-16,1 0-15 0,6 4-10 16,6 3-107-16,3 8-131 0</inkml:trace>
  <inkml:trace contextRef="#ctx0" brushRef="#br0" timeOffset="2497.7507">13452 11592 445 0,'12'-10'172'15,"-6"3"1"-15,-6 7-106 0,0 0-6 0,-5 7-7 16,-5 5-11-16,-4 6-14 0,2 5-9 15,-2 3-1-15,4 2-6 0,3 0-4 16,7 2-3-16,3 0-6 0,6 5 4 16,9 2-4-16,2-6 0 0,6-1 0 15,5-2 5-15,3-11-5 0,-1-13 4 16,2-4 6-16,-6 1 3 0,-6-16 13 0,-5-13 1 16,-4-4-4-16,-8-7 2 15,-6-1 0-15,0 4-13 0,-10-4-5 0,-9 7 2 16,-9-1-13-16,-6 2-4 0,-9 4-8 15,-2 8-17-15,-1 4-25 0,-3 8-19 16,8 8-110-16,13 0-20 0,7 14-125 16</inkml:trace>
  <inkml:trace contextRef="#ctx0" brushRef="#br0" timeOffset="3162.9792">13909 12132 379 0,'0'0'143'0,"0"4"39"0,0 5-64 15,0 7-34-15,-6 2-18 0,3 7-8 16,-2 3-15-16,-4 0-15 0,-2-2-5 16,1 4-9-16,1-3-10 0,-4-3-12 15,0-2-25-15,4-2-19 0,1-1-16 0,1-4-109 16,3-4-174-16</inkml:trace>
  <inkml:trace contextRef="#ctx0" brushRef="#br0" timeOffset="12119.3494">15602 9901 415 0,'9'0'157'0,"1"-4"9"0,1 4-100 16,2-4-13-16,0 4-4 0,2-3-15 15,1 3-2-15,-4 0-5 0,1-4-11 16,-2 4 4-16,-4 0-11 0,-7 0 1 15,0 6 0-15,0-1-1 0,-4 5-4 16,-6-1 0-16,-1 7-5 0,-5 2-5 0,-3 7 5 16,-1 4-5-16,0 7 1 0,2 0 4 15,4-7 0-15,2-4 0 0,6-5 4 16,3-8 1-16,3-8 4 0,0-4 0 16,10 5 0-16,3-5-3 0,2 2-2 15,2-4 1-15,4-2-10 0,-2 4 1 16,2 0-2-16,0 0-12 0,-2 0 0 15,-3 0-11-15,2 0-6 0,-2 0-14 16,-1 0-1-16,-1 0-125 0,-1-3-132 0</inkml:trace>
  <inkml:trace contextRef="#ctx0" brushRef="#br0" timeOffset="12418.9372">16031 9913 397 0,'-18'0'125'0,"1"0"15"16,3 5-104-16,0 3-17 0,-1 1-5 16,6 2 6-16,-8 5-12 0,4 3 4 15,5-2 7-15,8 6 0 0,0-4 1 16,9-6 3-16,0-2 0 0,9-2 2 0,1-9-2 15,7 0-11-15,-1 0-2 0,3 0 7 16,-4-10-12-16,-2-3-5 0,-4-4 5 16,-2-3-10-16,-9-2 5 0,3 3-11 15,-6 0-5-15,-4 1-18 0,3 5-20 16,-3 4-107-16,0 3-16 0,-7 2-27 0</inkml:trace>
  <inkml:trace contextRef="#ctx0" brushRef="#br0" timeOffset="12735.8756">16318 9926 353 0,'4'-4'100'0,"-4"0"34"0,0 2-88 16,0 2-3-16,-7 0-8 0,-7 0-8 15,0 0 1-15,-4 6-18 0,0 1 4 16,2 3-7-16,2 1 0 0,-1 2-2 16,2 6 8-16,5 2 0 0,5 3 4 0,3-1 6 15,3-3 2-15,10-3-2 0,2-2 5 16,8-7-7-16,4-8-12 0,2 0 15 16,1-4-14-16,0-7-10 0,-9-14 5 15,2 3 0-15,0-2-5 0,-7-1 0 16,-4 2-10-16,7 9 0 0,-10-4-19 15,-6-2-7-15,-3 3-16 0,0 2-113 16,5 4-143-16</inkml:trace>
  <inkml:trace contextRef="#ctx0" brushRef="#br0" timeOffset="13079.5155">16764 10012 353 0,'0'0'100'16,"0"0"40"-16,0 0-85 0,0 0-5 0,0 0-37 15,4 0-7-15,4 0-136 0,-3-7-96 16</inkml:trace>
  <inkml:trace contextRef="#ctx0" brushRef="#br0" timeOffset="15868.9377">16756 10019 268 0,'0'-5'53'0,"0"5"23"0,0-2-10 16,-6-6 2-16,6 8-6 0,0-10 7 15,0 10-14-15,-3-5 11 0,3 5-14 16,0-7-12-16,0 7 3 0,0 0-16 15,0 14 0-15,0-14-6 0,0 16-3 0,0-4-14 16,3 4 6-16,-3-6-5 0,0-7-5 16,5 4 5-16,-5-2-10 0,3-1 0 15,-3-4 5-15,3 0-5 0,0-8-4 16,-3 7 3-16,0-8-13 0,0 5 9 16,0 0 6-16,3 1-6 0,-3 0 4 15,0 3 1-15,0-5 5 0,0 2-6 0,0 3 6 16,0 0 0-16,-3 0 0 0,3-8 0 15,0 8-5-15,-4-9-12 0,4 3 0 16,0-1-138-16,-4 1-151 0</inkml:trace>
  <inkml:trace contextRef="#ctx0" brushRef="#br0" timeOffset="16439.5981">17099 9768 341 0,'0'6'104'0,"0"0"30"16,0 2-59-16,0 6-18 0,-5-2-24 16,5 4-6-16,-4 3-1 0,4 3-8 15,0-1-4-15,-4 0-3 0,4-2 1 16,0-1 4-16,7 0 4 0,-1-1 3 15,-1-4 6-15,2 2 3 0,2-1 7 0,1-6-6 16,-1-8 1-16,4 5-1 0,-3-5-10 16,1-8-10-16,1-1 0 0,-1-2-8 15,0 2-5-15,-1 4-9 0,2-6-9 16,0 6-5-16,-3 5-14 0,0-9-16 16,-3 2-5-16,0 0-15 0,-2 1-110 15,1-2-122-15</inkml:trace>
  <inkml:trace contextRef="#ctx0" brushRef="#br0" timeOffset="16650.0534">17323 9929 445 0,'0'15'155'0,"0"4"4"0,-5 0-109 16,-2 4-19-16,0 3-3 0,1 0-8 15,-5-2-14-15,6 1 0 0,0-3-6 0,5-2-6 16,-4-4-5-16,4 1-9 0,7-6-8 16,0-5-10-16,4-2-21 0,-3-1-3 15,4-3-100-15,-4 0-31 0</inkml:trace>
  <inkml:trace contextRef="#ctx0" brushRef="#br0" timeOffset="16930.186">17477 9890 331 0,'0'-10'103'15,"0"1"56"-15,-3 6 7 0,3 3-78 0,-7 0-17 16,1-1-17-16,2 4-6 0,-3 8-14 16,-3 5-5-16,5 3-11 0,-5 5-4 15,0 4 0-15,4 2-9 0,1 0-5 16,0 0 0-16,5-5-5 0,0 2 5 15,9-7-5-15,-2-2-4 0,9-8-1 16,3-2 1-16,2-8 0 0,0-4 0 16,2-5-10-16,-2-1 4 0,2-3-4 15,-5-11-1-15,2-3-13 0,-7-2 6 0,0-7-7 16,-9 0-9-16,-1 7 4 0,2 5 133 16,-5 6-246-16,4 1-138 0</inkml:trace>
  <inkml:trace contextRef="#ctx0" brushRef="#br0" timeOffset="17242.3568">17734 9849 370 0,'5'-6'127'0,"-5"1"38"16,0-1-68-16,0 2-27 0,-8 4-11 0,1 0-7 15,0 7-6-15,-5 1-7 0,2 6 0 16,1 0-11-16,-2 4-9 0,3 0 4 16,8 4-15-16,-3-2-3 0,3 5 4 15,3-3-9-15,-3 1 0 0,11-2 4 16,-3-3-4-16,3-9 0 0,4-6 5 16,-3-3-5-16,0 0 0 0,1-7 4 15,-3-6-4-15,3-5 0 0,1-4-4 0,-4-4-5 16,-2 4-5-16,-1 0 1 0,-7 3-15 15,0 5-14-15,-5-1-12 0,-1 4-22 16,2 1-102-16,1 2-149 0</inkml:trace>
  <inkml:trace contextRef="#ctx0" brushRef="#br0" timeOffset="17557.2362">17912 9835 299 0,'15'4'89'0,"-3"-1"37"16,-3 4 36-16,0-2-87 0,-6 3-11 15,-3 1-16-15,0 1-5 0,-7 3-14 16,-2 1-2-16,6 4-17 0,-1 0-1 0,-2 1 3 16,2-7 0-16,4 4-12 0,0-8 6 15,9-3 3-15,-6-5 1 0,8 0 9 16,2-3 1-16,9-3 7 0,3 2 1 15,2-5-1-15,1 3 4 0,1-5-2 16,-8-4-4-16,-3 0-5 0,-7-4 1 16,-5 0-9-16,-6 0-4 0,0 1 4 0,-4-1-12 15,-8-3-12-15,-8 0-3 0,-8 5-15 16,-10-6-11-16,-3 4-23 0,-6 7 18 16,3-4-149-16,1 3-172 0</inkml:trace>
  <inkml:trace contextRef="#ctx0" brushRef="#br0" timeOffset="19120.6658">15379 10653 230 0,'0'0'48'0,"0"0"15"16,0 0 20-16,0 0-18 0,0 0 1 15,0 0 5-15,0 0-6 0,0-3 3 16,0 3-5-16,0 0 3 0,5 0-14 0,1 0 13 16,0 0-16-16,2 0 8 0,3 0-12 15,3 0 6-15,-2 0-6 0,6 0 4 16,2 0-5-16,5-2-1 0,6 2-8 15,2 0-1-15,-1 0 0 0,-1-5-9 16,1 5-6-16,-2 7-2 0,7-5 3 16,-2 2-9-16,3-4 4 0,-2 0-5 15,6 0-2-15,1-4 4 0,3-4-3 0,1 4-5 16,4-6 2-16,-7 0 0 0,-1-2-3 16,2 4 3-16,-2 1-6 0,6 0 0 15,0-2 0-15,2-1 0 0,7 0 0 16,4-6 0-16,-3 1 0 0,2 6-4 15,0 2 8-15,-5 0-4 0,-1 0-4 16,0-2 4-16,5-2 4 0,4 3-8 16,-3-4 4-16,4 12 0 0,1-4-5 15,0 1 8-15,-3 3-1 0,14 0-2 16,1 0 4-16,2 4-4 0,2-7 2 0,0-1 4 16,-5 4-6-16,8-6 0 0,-2-1 3 15,-2 1 0-15,-1-3-6 0,-6-2 3 16,-9 5 3-16,-1-3-9 0,7 5-2 15,-2 4-13-15,0 0-15 0,-5 3-31 16,-3-3 67-16,-11 0-229 0,-10-7-223 16</inkml:trace>
  <inkml:trace contextRef="#ctx0" brushRef="#br0" timeOffset="28594.4659">15518 11259 341 0,'0'-4'104'0,"0"4"38"0,0 0-67 0,0 0-14 15,0 0-1-15,-4 5-8 0,4 4-12 16,0 10 3-16,0-3-5 0,-7 4-13 16,0 4 9-16,0 2-9 0,0-2-6 15,4 9 0-15,3-2-5 0,1 4-5 16,-1-2 1-16,5 1-6 0,-2-11-4 16,1 3 5-16,3-8-10 0,-3-7-5 15,3-4 1-15,-2-4-14 0,7-3-15 16,-2 0-21-16,-1 0 64 0,3-11-177 15,2 1-156-15</inkml:trace>
  <inkml:trace contextRef="#ctx0" brushRef="#br0" timeOffset="28905.2007">15746 11376 379 0,'0'0'127'0,"-4"-6"36"15,4 6-81-15,-10 4-11 0,3-4-18 16,-5 9 1-16,0 4-11 0,2 5-10 16,3 6-8-16,2 5-1 0,5-3-5 15,0 7 0-15,9-2 0 0,-1-2-6 16,4-4 1-16,0-4-1 0,4-2 5 16,-2-9-5-16,0-1 0 0,2-9-8 0,-2 0 2 15,-1 0-3-15,0-10-4 0,-2-8 0 16,-7 0 0-16,2-10 0 0,-3-4-8 15,-3 4 8-15,0-5-8 0,-3 2 0 16,-1 10-1-16,-4 1-13 0,-2-3 4 16,1 11-9-16,-4 2-15 0,2 3-16 15,0 2-8-15,4 5-11 0,0 0-100 0,7 0-126 16</inkml:trace>
  <inkml:trace contextRef="#ctx0" brushRef="#br0" timeOffset="29239.6179">16087 11315 353 0,'8'0'110'0,"-8"0"69"0,0 3-62 15,-6 1-41-15,-11 2-11 0,-2 3-3 16,-1 1-19-16,2 6-8 0,-3 3-11 15,6 2-5-15,4 7-6 0,6 4-8 16,5 2-1-16,0 1 2 0,14-1-2 0,2-4-8 16,6-5 8-16,-1-8 5 0,0-5 1 15,4-5 3-15,-3-4 9 0,0-3-4 16,-3-3-2-16,-2-8 0 0,-3-4-3 16,-4-7-1-16,1-5-8 0,-4-8-4 15,-3-4 0-15,-4 3-4 0,0 7-4 16,-5 3-5-16,-5 5-10 0,-1 8-21 0,-1 4-1 15,1-1-26-15,-1 1-18 0,7 6-96 16,-1 3-157-16</inkml:trace>
  <inkml:trace contextRef="#ctx0" brushRef="#br0" timeOffset="29776.1248">16567 11571 361 0,'0'0'120'0,"0"0"41"16,3 3-80-16,-3 3 0 0,4 2-17 16,-1 3-9-16,-3-1-6 0,0-4-6 15,0 0-14-15,0-4-4 0,0-2-11 16,-6 0-5-16,3 0 0 0,-2 0-9 15,-1-4 0-15,1-2 4 0,2-2-4 16,-3-1 0-16,6 1 0 0,0 3-4 16,-3-1-10-16,3 3 0 0,0 3-19 15,0-3-2-15,0 3-141 0,3 0-164 0</inkml:trace>
  <inkml:trace contextRef="#ctx0" brushRef="#br0" timeOffset="61415.2394">16606 11440 331 0,'0'0'93'0,"0"-5"38"16,0 5-69-16,0 0-10 15,0-4-4-15,0 4-21 0,0 0 0 0,0 5-1 16,0 2-14-16,-5-1 1 0,5-1-6 16,0 5-1-16,0 4 6 0,3-1-12 15,-9 14 5-15,6 1 0 0,0 0 6 16,-3 0 4-16,3 3-4 0,6-7 1 0,-6-1 0 15,0 4-7-15,6-6 7 0,-2-4-7 16,-4-1 0-16,0 0 1 0,0-4-1 16,0-5 1-16,0 0-6 0,0-7-11 15,0 3-11-15,-3-3-13 0,3 0-7 16,0 0-119-16,0-5-133 0</inkml:trace>
  <inkml:trace contextRef="#ctx0" brushRef="#br0" timeOffset="61748.0222">16448 11661 397 0,'3'-2'158'15,"4"-5"25"-15,-3 4-64 0,1-4-25 16,6 7-10-16,2 0-4 0,2 0-8 0,5 8-11 16,1-4 0-16,2 3-14 0,0 1-4 15,-1-2-13-15,-2 2-2 0,1-2-7 16,-5 3-5-16,-1-5-10 0,-3 1-6 15,-3-5-12-15,1 0-19 0,-3 0-17 16,-1 0-37-16,-6-16-143 0,5 3-192 16</inkml:trace>
  <inkml:trace contextRef="#ctx0" brushRef="#br0" timeOffset="62377.6348">16893 11366 341 0,'4'0'104'0,"5"-2"51"0,-3 2-17 16,1-4-61-16,3 4-9 0,3-5-6 16,-2 5-8-16,0-4-9 0,-1 4-6 15,-10 0-7-15,8 0-9 0,-1 4-5 16,2 1-1-16,-3 4-8 0,3-1-4 16,0 7-1-16,-5-4-4 0,0 7 0 0,1 1 0 15,-5 6 0-15,0 0 0 16,-5 6-4-16,0 0-1 0,-1-1-4 0,-1-10 1 15,-1 2-6-15,1-4 5 0,-4-1 5 16,0-6-5-16,1 3 4 0,1-5 1 16,2-4-1-16,7-2 5 0,-3-3 0 15,6 3 0-15,-3-3 9 0,8 5-4 16,-1-5 4-16,2 0 0 0,4 3 13 16,3-3-4-16,4 0 6 0,1 5-8 0,3-5 1 15,-4 0-1-15,2 0 1 0,-6 1-12 16,-2-1 2-16,-2 0-7 0,-5 0-7 15,1 0-9-15,-3-2-23 0,-3 2-15 16,-2-7-23-16,5 1-8 0,1-6-122 16,-6 1-144-16</inkml:trace>
  <inkml:trace contextRef="#ctx0" brushRef="#br0" timeOffset="62718.2326">17308 11360 424 0,'0'0'163'15,"0"0"1"-15,0 0-86 16,0 4-13-16,-7 1-14 0,-2 5-10 0,-1 4-7 16,0-2-14-16,1 7 4 0,1 6-15 15,4 0-4-15,4 8 4 0,0 1-9 16,0 0 0-16,9-5 5 0,-1-4-5 15,6-9-5-15,-2 0 14 0,1-4-4 16,4-5 5-16,-2 1-1 0,3-8 5 16,3 0-1-16,2-6 9 0,-1-7-4 15,4-2-10-15,-10-3 4 0,-3-7-8 0,-6-1-4 16,-7-2 4-16,0-1-8 0,-11-2 0 16,-4 5 0-16,-1-1-12 0,-7 3-15 15,-1 0-10-15,1 11-10 0,3-3-20 16,3 5 1-16,7 11-122 0,2-4-124 15</inkml:trace>
  <inkml:trace contextRef="#ctx0" brushRef="#br0" timeOffset="63470.3947">18124 11602 415 0,'0'0'164'15,"2"0"16"-15,-2 0-92 0,0 0-12 16,4 2-18-16,-4-2-4 0,3 5-20 16,-3-1-7-16,0-1-12 0,3 3-6 15,-3-2-5-15,0-4-13 0,-3 5-14 16,3-5-20-16,-3 0-55 0,3 0-77 15,0 0-167-15</inkml:trace>
  <inkml:trace contextRef="#ctx0" brushRef="#br0" timeOffset="75329.766">18371 11415 331 0,'0'0'84'0,"-2"0"32"16,-1 0-60-16,3 0-10 0,-8 0-10 15,8 0 6-15,-3 0-2 0,-1-3-1 16,4 3 0-16,-3 0-5 0,-1 0-3 16,-3 0 4-16,1 8-8 0,2 2-7 15,-1 0 15-15,1 3-16 0,1 12-5 16,3 4 6-16,0 1-11 0,0 2 1 0,0-6 3 16,0-2-4-16,0-5 1 0,4-3 4 15,-4-1-1-15,9-2 5 0,-4-2 4 16,2-3-1-16,4-2-1 0,3-6 1 15,-1 5-5-15,4-5 6 0,-3 6-3 16,-1-6-4-16,-2 5-7 0,-1-5 5 16,-2 5-5-16,0-12-4 0,-4 14 0 15,-4-9-4-15,0 5 0 0,0 2 0 16,-7-2 0-16,-4 0-4 0,-2 4 0 0,-1-7-10 16,0 5-1-16,-2-5-16 0,-1 0-10 15,4 0-25-15,-1-3-11 0,-3 3-124 16,4-7-177-16</inkml:trace>
  <inkml:trace contextRef="#ctx0" brushRef="#br0" timeOffset="75498.2129">18335 11431 587 0,'17'-14'203'16,"4"0"-17"-16,3-2-93 0,0 5-33 15,8 2-16-15,-3-1-22 0,2 3-30 16,-2 2-32-16,-3-1-140 0,-10 3-194 0</inkml:trace>
  <inkml:trace contextRef="#ctx0" brushRef="#br0" timeOffset="75949.7008">19379 10807 547 0,'16'-4'197'0,"1"-3"-12"0,4 2-103 16,-3-2-24-16,3-2-16 0,-3 3-11 15,-1 3-17-15,-7 1-1 0,4 2-4 16,-7 0-14-16,2 6-8 0,-3-1-9 0,1 9-11 16,-2 2-18-16,-5 4-10 0,0-1-14 15,0 6-112-15,0-5-138 0</inkml:trace>
  <inkml:trace contextRef="#ctx0" brushRef="#br0" timeOffset="76098.4768">19533 11144 481 0,'17'5'195'0,"2"-5"-3"0,-2 5-84 16,5-5-15-16,-5 3-24 0,5-3-16 15,-2 0-21-15,-1 0-7 0,-2 0-25 16,1 0-21-16,-5 0-24 0,1 4-151 15,-6-4-173-15</inkml:trace>
  <inkml:trace contextRef="#ctx0" brushRef="#br0" timeOffset="80029.7852">20364 9663 207 0,'0'0'23'0,"0"0"-10"16,0-4 12-16,3 4-15 15,-3 0-10-15,0-2-10 0,0 2 10 0,0 0 0 16,0-5 0-16,0 5-11 0,3 0 22 15,-3-2-1-15,0 2 1 0,0-7 10 16,0 7 22-16,0 0 1 0,0-3 12 16,0 3 22-16,0 0-16 0,0 0-1 15,-5 0-11-15,-1 5-16 0,0 0-1 0,-6-1-7 16,2 1-8-16,-7 3-4 0,1-3-3 16,-3 1-4-16,1 3-2 0,2-5-5 15,4 1 0-15,-3-5 0 0,1 4 0 16,6-4 0-16,-3 5 0 0,5-3 0 15,2-2 5-15,4 7-10 0,0-2 10 16,0 0-5-16,4 0 0 0,0 3 0 16,-1 1 11-16,8 0-4 0,-3 2 12 0,8 1-2 15,4-2 1-15,2-2-2 0,-1-2 6 16,-1-3-17-16,-3 1 9 0,-7 0-1 16,-6 0-13-16,-1 3 6 0,-3 1 0 15,0 2-6-15,0 1 0 0,0 1 0 16,0 0-6-16,-3-3 6 0,3-1-6 15,-6-1-7-15,0-2 8 0,-4 0 0 0,-1-1 1 16,-4-4 4-16,-6 0-10 0,0-7-7 16,0 3 7-16,1-3-7 0,1 0-13 15,8 4 5-15,0-1 2 0,4-2-8 16,3 0 12-16,1 0-5 0,3-1 9 16,3-2 8-16,1 4 1 0,0-1 6 15,4 0 0-15,5-1 6 0,-2 3-6 16,4-2 0-16,7 2 0 0,0-5 7 15,-1 0-7-15,2-1 0 0,-3-7 0 16,-5 0 0-16,-3 3 8 0,-4 3-16 0,-3-2 8 16,-5 8 0-16,0-1-7 0,0 1 1 15,0-2-21-15,-5 7-112 0,-2-6-80 16</inkml:trace>
  <inkml:trace contextRef="#ctx0" brushRef="#br0" timeOffset="80660.34">20659 9709 321 0,'0'0'76'16,"0"0"24"-16,-6 0-50 0,3 0-4 15,-9 0-13-15,-2 0-5 0,-2 5-6 16,-2 0 0-16,-1 5-9 0,3 6 7 0,-2 0-7 16,0-1 2-16,3 0 2 0,2-4-3 15,0 0 0-15,8 0-3 0,5 4 3 16,5 4-3-16,-1-4-4 0,13-1-2 16,2 2 6-16,-1-4-6 0,2-6 2 15,4-1-7-15,-1-5 8 0,4 0-3 16,2 0 1-16,-2-9 6 0,-6 3-12 15,-2-4 12-15,-10 1-1 0,-5 0-11 0,-4-3 6 16,0-5-6-16,-10 4 0 0,0-7 0 16,-6-3-12-16,1 1-5 0,-4 1-6 15,-2-1-20-15,-3 5-14 0,1 2-109 16,-2 5-90-16</inkml:trace>
  <inkml:trace contextRef="#ctx0" brushRef="#br0" timeOffset="81919.0729">21040 9730 289 0,'-11'-4'64'0,"0"2"7"16,-2-3-32-16,-5 5 4 0,-3 0-10 16,2 0 0-16,-2 7-12 0,-2-1-6 0,4 2 3 15,2 4-2-15,5 0-10 0,2 2 0 16,3-1 9-16,4-3-1 0,3-4 1 16,0 4-2-16,4-2 7 0,3 1-7 15,3-2 14-15,1-3-8 0,5-4 0 16,1 0 1-16,4 0-2 0,3-4-8 15,2-3 1-15,-4 3 4 0,0-5-10 16,-4 5 1-16,-7-2-6 0,-3 0 0 16,-8-2 6-16,0 3-6 0,-4-4-6 0,-4 6-5 15,-3-3-9-15,-2 4-8 0,-3-6-3 16,-2 1-22-16,3 4-105 0,1-2-82 16</inkml:trace>
  <inkml:trace contextRef="#ctx0" brushRef="#br0" timeOffset="82357.5052">21332 9749 321 0,'-7'-4'76'0,"-3"4"24"0,-5 0-58 15,-1 0-9-15,2 9-18 0,0 2-2 16,1 0-5-16,-1 1 10 0,1-3-11 15,3 1 2-15,2 2 3 0,8-1 3 16,0 4 14-16,4-2-10 0,5 0 8 16,6-3 0-16,6-4-1 0,3 0 6 15,6-2-9-15,6-4 0 0,-1 0 8 16,-5 0-8-16,1 0 4 0,-6 0-7 16,-11-5 9-16,-5-3-19 0,-9-2 10 15,0-3-15-15,0-1-5 0,-11-3 0 0,-2 4-10 16,-7-2-15-16,-2 1-8 0,-3 0-16 15,2 3-17-15,1 2-108 0,5 1-121 16</inkml:trace>
  <inkml:trace contextRef="#ctx0" brushRef="#br0" timeOffset="83474.5752">21869 9776 321 0,'-3'0'67'16,"-5"0"42"-16,1-3-67 16,0 3-2-16,-1 0-19 0,-1 3 12 0,-3 4-18 15,5-2-1-15,-3 3-7 0,1 1 0 16,0 0 0-16,1 2 8 0,0 2-15 15,2-2 0-15,2 0 6 0,4-3-6 16,0 0 0-16,0 0 7 0,4-2-7 0,7 3 0 16,-2-1 6-16,11 1-6 0,1 0-6 15,7-2 6-15,-1-4 0 0,6-3 0 16,-7 0 0-16,-4 0 0 0,-6-9 0 16,-5 1 0-16,-4-3 0 0,-2-2 0 15,-5-1 0-15,0-2-13 0,0 1-2 16,-11-1 1-16,3 0-22 0,-4 6-25 0,3 10-66 15,-3-5-29-15</inkml:trace>
  <inkml:trace contextRef="#ctx0" brushRef="#br0" timeOffset="83821.2945">22242 9732 278 0,'0'0'53'0,"-3"4"22"0,-4 0-47 16,-2 1-9-16,0 2 9 0,-3 2-12 15,0-2 1-15,4 8-9 0,1-4 1 0,1 2-1 16,4 1 16-16,2 4-8 0,0-6 5 15,0-1 5-15,0-3 2 0,11-4-6 16,-1-4 0-16,5 0-3 0,6 0-5 16,2-3-1-16,-3-6-6 0,0-2 1 15,-7-2-1-15,-2-1 3 0,-5 3-3 16,-3 2 0-16,1-3 0 0,-4-5-7 0,0-1 0 16,0-3-7-16,0 1-12 0,-8 1-14 15,-3 0-112-15,-1 0-95 0</inkml:trace>
  <inkml:trace contextRef="#ctx0" brushRef="#br0" timeOffset="84582.4024">20898 10100 361 0,'16'-8'110'0,"1"-10"36"0,-1-2-87 16,5-1-4-16,1-4-15 0,-3-1-14 15,0 7-8-15,-2 1-24 0,-4 4-134 16,0 5-123-16</inkml:trace>
  <inkml:trace contextRef="#ctx0" brushRef="#br0" timeOffset="85278.7889">19829 10178 289 0,'0'0'64'0,"0"0"17"0,0 0-34 15,0 0 3-15,0 0 6 0,4 0-1 16,1 0 1-16,4 0-3 0,1 0 0 16,5 0-5-16,3 0 6 0,5 0-4 15,7 0-1-15,13 5 0 0,6-7-2 16,8 9-1-16,12-2-6 0,7 3-4 16,7-6-7-16,14 2-4 0,11-4-10 15,5 6 2-15,7 2-10 0,7-2 1 0,1 3-8 16,3 5 0-16,5-5 0 0,2 3 0 15,-8 2-8-15,4-2 5 0,7 7-9 16,-5-7-7-16,3-2-11 0,20-10-11 16,-4 0-23-16,-8-7-5 0,-3-16-16 15,-7-7 64-15,-27-5-168 0,-24 3-149 16</inkml:trace>
  <inkml:trace contextRef="#ctx0" brushRef="#br0" timeOffset="89474.8059">20239 10479 278 0,'0'-4'63'0,"0"4"2"0,-3-6-37 16,3 0-28-16,0 2-19 0,-3-6-55 15,3 3-10-15</inkml:trace>
  <inkml:trace contextRef="#ctx0" brushRef="#br0" timeOffset="105067.8371">20388 10807 218 0,'6'0'39'0,"4"-6"-7"15,-4-2 10-15,1-2-12 0,3-3 6 0,3 5 1 16,4 1-8-16,2 7 22 0,1 0-2 16,2 0 5-16,-4-7-9 0,-5 7 4 15,-2 5-9-15,-2-2-8 0,-9 1-6 16,0 1-6-16,-4 5-14 0,-1 6 6 16,-9-2-7-16,-9 3-5 0,4 2 0 15,-6 2-5-15,-3-5-2 0,1 4 7 16,7 1-5-16,-4 0-1 0,3 3 6 0,8-3 0 15,2 2 0-15,6-1 6 0,5 0 6 16,0-3-2-16,3-2 21 0,6-6-1 16,1-1-8-16,4-1 14 0,-6-1-1 15,9-4-11-15,-2-4-5 0,6 0-4 16,3 0-6-16,3-12-9 0,-2 3-14 16,-1-2-20-16,-5-3-15 0,-5-1 44 15,5 2-162-15,-5 0-171 0</inkml:trace>
  <inkml:trace contextRef="#ctx0" brushRef="#br0" timeOffset="105328.1403">20809 10805 434 0,'0'0'153'0,"-5"0"26"16,2 0-98-16,-2 6-10 0,-3 5-13 15,2 1-9-15,0 4-10 0,1 6-2 16,-1 4-18-16,1-3-1 0,-3 11-9 16,2 0-5-16,0-3-8 0,0-5-1 15,6-3-3-15,0-8-2 0,0-6 1 0,0-5-5 16,5 0-4-16,6-4-1 0,1 0-10 16,2-8-13-16,-1 2-6 0,2-10-9 15,-2-3-34-15,-1 0-80 0,0-7-102 16</inkml:trace>
  <inkml:trace contextRef="#ctx0" brushRef="#br0" timeOffset="105659.254">21083 10872 370 0,'0'10'93'0,"-5"5"31"0,-7-4-85 15,5 8-23-15,-2 1-4 0,-1 0-4 16,3 2-1-16,3 2 0 0,4-3 8 16,0-3-2-16,0-1 0 0,5-7 8 15,0-1 0-15,0-9-9 0,4 0 14 16,2-8-8-16,4-4 2 0,1-8 2 15,-1-10 15-15,1-3-8 0,1-6-1 0,-1-2-3 16,3-1 4-16,-2 4-9 0,-6-2-5 16,-11 3-11-16,0 6 1 0,-10 1-19 15,-5 3-22-15,-8 1-23 0,-7 3-110 16,-3-3-157-16</inkml:trace>
  <inkml:trace contextRef="#ctx0" brushRef="#br0" timeOffset="111484.093">21806 9716 341 0,'0'0'104'0,"-5"0"44"0,5 4-37 0,-5-4-25 16,5 7-19-16,-2 3 11 0,2 2-20 15,0 3-11-15,0 1 0 0,0-2-5 16,4 3-11-16,0 0 0 0,5 0-7 16,-1 2-12-16,3 3 5 0,1 1-9 15,1 4-4-15,3 11 6 0,2 2-16 16,0-1-6-16,-1 1-9 0,2-7-11 0,1-14-29 15,-3-11-9-15,0-3-131 0,-2-5-156 16</inkml:trace>
  <inkml:trace contextRef="#ctx0" brushRef="#br0" timeOffset="111772.7479">22167 9576 415 0,'2'28'157'0,"4"2"9"0,5 0-82 15,1 6-23-15,1-3-9 0,-1-1-15 16,2 1-4-16,-6-1-13 0,1-7-5 16,-4-3-15-16,-5-7-15 0,3-4-29 15,-3-2-122-15,0-4-160 0</inkml:trace>
  <inkml:trace contextRef="#ctx0" brushRef="#br0" timeOffset="114736.3695">19553 12726 424 0,'3'-5'163'15,"1"0"9"-15,-1 1-79 0,1 0-22 16,0-1-18-16,-4 2-4 0,4 1-5 16,-4 2-12-16,4 0-13 0,-4 0-5 15,3 0-1-15,-3 4-4 0,0-4 0 0,0 6-5 16,0-1-4-16,-6 1 9 0,-1 1 0 15,0 6 4-15,-1 4 2 0,8-1 6 16,-4 7-5-16,4-2 14 0,0 4-11 16,5-3-4-16,2-3 3 0,-2-1-3 15,-5-2-8-15,2-6 5 0,3-4-2 16,2 1-7-16,0-7 4 0,2 0-7 0,-2-2 0 16,0 2 4-16,1-9-4 0,-2 2 0 15,6 2-4-15,-2-4-3 0,2 0-9 16,-2-1-4-16,8-3-16 0,-5 1-25 15,1 0-14-15,1 3-15 0,-3-2-118 16,-5 2-170-16</inkml:trace>
  <inkml:trace contextRef="#ctx0" brushRef="#br0" timeOffset="114960.0834">19770 12698 471 0,'0'4'183'15,"0"4"-2"-15,-3 4-93 0,3 5-18 16,-5 2-19-16,5 4-3 0,-6 4-16 16,4 7-9-16,2-6-1 0,-5 6-9 15,5 3-22-15,0 0-17 0,5-5-25 16,-5 1-139-16,7-6-169 0</inkml:trace>
  <inkml:trace contextRef="#ctx0" brushRef="#br0" timeOffset="115611.7664">20181 12692 397 0,'-3'0'142'0,"-2"6"23"0,-4-1-79 15,-3 2-24-15,-4 1-8 0,2 3-9 16,-2 5-3-16,2 4-15 0,4 2-3 15,1 9-4-15,4-4-15 0,5 1 4 16,0-3-4-16,4-10 4 0,0 1 4 16,8 0-3-16,4-6 4 0,-2 0 4 0,3-10-5 15,-1 0 5-15,-4 0-5 0,5-10-4 16,-1-7-9-16,-5-3 7 0,3 3-7 16,0-11 0-16,-7 1 0 0,-3 3-4 15,-1-2-4-15,-3-2-5 0,0 10-9 16,-7 3 0-16,1-2-11 0,-4 4-13 15,2 6-14-15,-1-5 1 0,3 6-122 16,1 6-144-16</inkml:trace>
  <inkml:trace contextRef="#ctx0" brushRef="#br0" timeOffset="115977.649">20460 12641 379 0,'-3'0'135'0,"-6"0"42"0,-3 0-53 0,0 6-51 16,-2 3-16-16,-2 4 3 0,6 1-21 15,0 1-5-15,7 5-7 0,-1 0-12 16,4 3-1-16,3 2-10 0,1 5 5 16,7 1-9-16,-4-3 9 0,11-5-5 15,0-5 1-15,2-15 3 0,-2-3-3 16,8 0-5-16,-7-15 4 0,-1-1 1 16,-2-6-5-16,-1 2 0 0,-5-4 0 0,-3 5-9 15,-7-4-9-15,0 1-4 0,-5 3-15 16,-3 4-10-16,-9-6-14 0,-1 2-3 15,0 4-114-15,0-3-149 0</inkml:trace>
  <inkml:trace contextRef="#ctx0" brushRef="#br0" timeOffset="116314.2326">20779 12631 453 0,'5'0'180'16,"-5"0"2"-16,0 0-68 0,0 3-38 0,-8 1-22 16,-3 2-2-16,-3 3 2 0,1 3-12 15,-2 2-9-15,2 1 0 0,5 4-14 16,8 4-2-16,0 5 1 0,4 4 0 15,6 8 2-15,12 3-1 0,4-3 2 16,6-1-3-16,-1-10 16 0,2-17-10 16,-2-12-5-16,-1-3 1 0,-7-15-2 0,-4-15-9 15,-9-10 4-15,-10-3-13 0,0 2-13 16,-16-1-3-16,-9 4-15 0,-5 4-15 16,-6 3-16-16,-4 0-41 0,-1-6-127 15,-1 7-181-15</inkml:trace>
  <inkml:trace contextRef="#ctx1" brushRef="#br0">24314 11107 0,'-10'5'0,"-7"-5"0,5 0 0,-14 0 0,-4 0 16,-13 0-16,-8-14 0,-8 9 0,5 1 0,-9 3 0,-10-3 0,-14-4 0,-33 8 16,15 0-1,2 0-15,0 0 16,-2-7 0,-9-3-1,-10-6-15,-38-1 16,-36-8-1,17 0-15,-15 9 16,20-18 0,-9-8-16,-8-5 15</inkml:trace>
  <inkml:trace contextRef="#ctx1" brushRef="#br0" timeOffset="1067.0545">21002 10602 0,'0'-15'16,"0"23"0,9 7-16,4-2 15,34-3 1,18-1-16,44 3 15,57-24 1,45-26 0,39 12-16,3-7 15,19 9-15,20-4 16,-40 0 0,-49 6-16,-19-11 15,-27 7 1,-10 5-16</inkml:trace>
  <inkml:trace contextRef="#ctx1" brushRef="#br0" timeOffset="1766.8078">21364 10104 0,'97'-50'16,"142"-30"0,81-24-16,58-10 15,-26 34 1,-19 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c79625e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c79625e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c79625e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c79625e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0c79625ec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0c79625ec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bbf195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bbf195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c79625ec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c79625ec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0c79625ec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0c79625ec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c79625ec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0c79625ec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0c79625ec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0c79625ec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c79625ec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c79625ec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c79625ec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c79625ec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0c79625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0c79625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0c79625ec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0c79625ec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c79625ec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0c79625ec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0c79625ec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0c79625ec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c79625ec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c79625ec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c79625ec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0c79625ec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c79625e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0c79625e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0c79625ec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0c79625ec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0c79625e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0c79625e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0c79625e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0c79625e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c79625ec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c79625ec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c79625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c79625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c79625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c79625e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c79625e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c79625e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c79625e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c79625e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c79625ec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c79625ec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c79625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0c79625e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BIG_NUMB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○"/>
              <a:defRPr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■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shable.com/2010/12/29/skype-outage-explained/#_x71NS9QESq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rmi_proble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4360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Network Application Architectures</a:t>
            </a:r>
            <a:endParaRPr sz="4200"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3600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Peer-to-Peer (P2P) Model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7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central server (or very little reliance on a central server)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Focuses on communication between </a:t>
            </a:r>
            <a:r>
              <a:rPr lang="en" i="1"/>
              <a:t>peers</a:t>
            </a:r>
            <a:r>
              <a:rPr lang="en"/>
              <a:t> (users/clients)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 include BitTorrent, Bitcoin, Skype 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400" y="1170175"/>
            <a:ext cx="3850199" cy="34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Peer-to-Peer (P2P) Model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Self-scalable: as more users come online, computing power automatically increases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Cost-effective: no need for centralized servers, bandwidth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Potential problems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Security, privacy becomes more complicated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Often requires much more complicated models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Potential issues with performance and reliability</a:t>
            </a:r>
            <a:endParaRPr/>
          </a:p>
          <a:p>
            <a: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E.g. Skype collapsed twice due to problems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in P2P networks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2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Compare how long it would take to distribute a file to multiple users with a client-server model vs. a P2P model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Important factors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Size of file (F bits)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Number of users (N users)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Server’s upload speed (u</a:t>
            </a:r>
            <a:r>
              <a:rPr lang="en" baseline="-25000"/>
              <a:t>s</a:t>
            </a:r>
            <a:r>
              <a:rPr lang="en"/>
              <a:t>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</a:t>
            </a:r>
            <a:r>
              <a:rPr lang="en" baseline="30000"/>
              <a:t>th</a:t>
            </a:r>
            <a:r>
              <a:rPr lang="en"/>
              <a:t> Users’ download speeds (d</a:t>
            </a:r>
            <a:r>
              <a:rPr lang="en" baseline="-25000"/>
              <a:t>i</a:t>
            </a:r>
            <a:r>
              <a:rPr lang="en"/>
              <a:t>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</a:t>
            </a:r>
            <a:r>
              <a:rPr lang="en" baseline="30000"/>
              <a:t>th</a:t>
            </a:r>
            <a:r>
              <a:rPr lang="en"/>
              <a:t> Users’ upload speeds (u</a:t>
            </a:r>
            <a:r>
              <a:rPr lang="en" baseline="-25000"/>
              <a:t>i</a:t>
            </a:r>
            <a:r>
              <a:rPr lang="en"/>
              <a:t>)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How long will it take to distribute in a client-server model?</a:t>
            </a:r>
            <a:endParaRPr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19920" y="499680"/>
              <a:ext cx="5934960" cy="3861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0560" y="490320"/>
                <a:ext cx="5956200" cy="388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323450"/>
            <a:ext cx="8520600" cy="4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long will it take to distribute a file under the following conditions using a client-server model?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File size = 500 MB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 = 10 users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server</a:t>
            </a:r>
            <a:r>
              <a:rPr lang="en"/>
              <a:t> = 100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client[avg]</a:t>
            </a:r>
            <a:r>
              <a:rPr lang="en"/>
              <a:t> = 5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client[min] </a:t>
            </a:r>
            <a:r>
              <a:rPr lang="en"/>
              <a:t>= 1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</a:t>
            </a:r>
            <a:r>
              <a:rPr lang="en" baseline="-25000"/>
              <a:t>client[avg]</a:t>
            </a:r>
            <a:r>
              <a:rPr lang="en"/>
              <a:t> = 20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</a:t>
            </a:r>
            <a:r>
              <a:rPr lang="en" baseline="-25000"/>
              <a:t>client[min]</a:t>
            </a:r>
            <a:r>
              <a:rPr lang="en"/>
              <a:t> = 2 Mbps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4196975" y="1628900"/>
            <a:ext cx="4534500" cy="118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</a:t>
            </a:r>
            <a:r>
              <a:rPr lang="en" sz="3000" baseline="-25000"/>
              <a:t>distribute</a:t>
            </a:r>
            <a:r>
              <a:rPr lang="en" sz="3000"/>
              <a:t> = max(NF/U</a:t>
            </a:r>
            <a:r>
              <a:rPr lang="en" sz="3000" baseline="-25000"/>
              <a:t>server</a:t>
            </a:r>
            <a:r>
              <a:rPr lang="en" sz="3000"/>
              <a:t>, </a:t>
            </a:r>
            <a:br>
              <a:rPr lang="en" sz="3000"/>
            </a:br>
            <a:r>
              <a:rPr lang="en" sz="3000"/>
              <a:t>					  F/D</a:t>
            </a:r>
            <a:r>
              <a:rPr lang="en" sz="3000" baseline="-25000"/>
              <a:t>client[min]</a:t>
            </a:r>
            <a:r>
              <a:rPr lang="en" sz="3000"/>
              <a:t>)</a:t>
            </a:r>
            <a:endParaRPr sz="3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41640" y="3046320"/>
              <a:ext cx="6075000" cy="1697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2280" y="3035880"/>
                <a:ext cx="6094440" cy="171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323450"/>
            <a:ext cx="8520600" cy="4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long will it take to distribute a file under the following conditions using a client-server model?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File size = 500 MB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N = 200 users</a:t>
            </a:r>
            <a:endParaRPr b="1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server</a:t>
            </a:r>
            <a:r>
              <a:rPr lang="en"/>
              <a:t> = 100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client[avg]</a:t>
            </a:r>
            <a:r>
              <a:rPr lang="en"/>
              <a:t> = 5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client[min] </a:t>
            </a:r>
            <a:r>
              <a:rPr lang="en"/>
              <a:t>= 1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</a:t>
            </a:r>
            <a:r>
              <a:rPr lang="en" baseline="-25000"/>
              <a:t>client[avg]</a:t>
            </a:r>
            <a:r>
              <a:rPr lang="en"/>
              <a:t> = 20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</a:t>
            </a:r>
            <a:r>
              <a:rPr lang="en" baseline="-25000"/>
              <a:t>client[min]</a:t>
            </a:r>
            <a:r>
              <a:rPr lang="en"/>
              <a:t> = 2 Mbps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4196975" y="1628900"/>
            <a:ext cx="4534500" cy="118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</a:t>
            </a:r>
            <a:r>
              <a:rPr lang="en" sz="3000" baseline="-25000"/>
              <a:t>distribute</a:t>
            </a:r>
            <a:r>
              <a:rPr lang="en" sz="3000"/>
              <a:t> = max(NF/U</a:t>
            </a:r>
            <a:r>
              <a:rPr lang="en" sz="3000" baseline="-25000"/>
              <a:t>server</a:t>
            </a:r>
            <a:r>
              <a:rPr lang="en" sz="3000"/>
              <a:t>, </a:t>
            </a:r>
            <a:br>
              <a:rPr lang="en" sz="3000"/>
            </a:br>
            <a:r>
              <a:rPr lang="en" sz="3000"/>
              <a:t>					  F/D</a:t>
            </a:r>
            <a:r>
              <a:rPr lang="en" sz="3000" baseline="-25000"/>
              <a:t>client[min]</a:t>
            </a:r>
            <a:r>
              <a:rPr lang="en" sz="3000"/>
              <a:t>)</a:t>
            </a:r>
            <a:endParaRPr sz="3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885840" y="3406320"/>
              <a:ext cx="3956760" cy="1420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8280" y="3400200"/>
                <a:ext cx="3978720" cy="143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in P2P networks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Instead of client-server architecture, now consider where clients can also share with one another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Server starts with the file, peers share bits with others as they receive them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How long will it take to distribute in a P2P model?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9360" y="3333960"/>
              <a:ext cx="4773600" cy="1993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240" y="3324240"/>
                <a:ext cx="4788360" cy="201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323450"/>
            <a:ext cx="8520600" cy="4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long will it take to distribute a file under the following conditions using a P2P model?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File size = 500 MB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 = 10 users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server</a:t>
            </a:r>
            <a:r>
              <a:rPr lang="en"/>
              <a:t> = 100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client[avg]</a:t>
            </a:r>
            <a:r>
              <a:rPr lang="en"/>
              <a:t> = 5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client[min] </a:t>
            </a:r>
            <a:r>
              <a:rPr lang="en"/>
              <a:t>= 1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</a:t>
            </a:r>
            <a:r>
              <a:rPr lang="en" baseline="-25000"/>
              <a:t>client[avg]</a:t>
            </a:r>
            <a:r>
              <a:rPr lang="en"/>
              <a:t> = 20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</a:t>
            </a:r>
            <a:r>
              <a:rPr lang="en" baseline="-25000"/>
              <a:t>client[min]</a:t>
            </a:r>
            <a:r>
              <a:rPr lang="en"/>
              <a:t> = 2 Mbps</a:t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3608100" y="1753625"/>
            <a:ext cx="5224200" cy="150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</a:t>
            </a:r>
            <a:r>
              <a:rPr lang="en" sz="2400" baseline="-25000"/>
              <a:t>distribute</a:t>
            </a:r>
            <a:r>
              <a:rPr lang="en" sz="2400"/>
              <a:t> = max(F/U</a:t>
            </a:r>
            <a:r>
              <a:rPr lang="en" sz="2400" baseline="-25000"/>
              <a:t>server</a:t>
            </a:r>
            <a:r>
              <a:rPr lang="en" sz="2400"/>
              <a:t>, </a:t>
            </a:r>
            <a:br>
              <a:rPr lang="en" sz="2400"/>
            </a:br>
            <a:r>
              <a:rPr lang="en" sz="2400"/>
              <a:t>			     F/D</a:t>
            </a:r>
            <a:r>
              <a:rPr lang="en" sz="2400" baseline="-25000"/>
              <a:t>client[min],</a:t>
            </a:r>
            <a:endParaRPr sz="2400" baseline="-25000"/>
          </a:p>
          <a:p>
            <a:pPr marL="13716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NF/(U</a:t>
            </a:r>
            <a:r>
              <a:rPr lang="en" sz="2400" baseline="-25000"/>
              <a:t>server</a:t>
            </a:r>
            <a:r>
              <a:rPr lang="en" sz="2400"/>
              <a:t> +sum(U</a:t>
            </a:r>
            <a:r>
              <a:rPr lang="en" sz="2400" baseline="-25000"/>
              <a:t>client </a:t>
            </a:r>
            <a:r>
              <a:rPr lang="en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/>
              <a:t>))</a:t>
            </a:r>
            <a:endParaRPr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61840" y="3468240"/>
              <a:ext cx="5962680" cy="1320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480" y="3458880"/>
                <a:ext cx="5983560" cy="133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311700" y="323450"/>
            <a:ext cx="8520600" cy="4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long will it take to distribute a file under the following conditions using a client-server model?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File size = 500 MB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N = 200 users</a:t>
            </a:r>
            <a:endParaRPr b="1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server</a:t>
            </a:r>
            <a:r>
              <a:rPr lang="en"/>
              <a:t> = 100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client[avg]</a:t>
            </a:r>
            <a:r>
              <a:rPr lang="en"/>
              <a:t> = 5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</a:t>
            </a:r>
            <a:r>
              <a:rPr lang="en" baseline="-25000"/>
              <a:t>client[min] </a:t>
            </a:r>
            <a:r>
              <a:rPr lang="en"/>
              <a:t>= 1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</a:t>
            </a:r>
            <a:r>
              <a:rPr lang="en" baseline="-25000"/>
              <a:t>client[avg]</a:t>
            </a:r>
            <a:r>
              <a:rPr lang="en"/>
              <a:t> = 20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</a:t>
            </a:r>
            <a:r>
              <a:rPr lang="en" baseline="-25000"/>
              <a:t>client[min]</a:t>
            </a:r>
            <a:r>
              <a:rPr lang="en"/>
              <a:t> = 2 Mbps</a:t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3608100" y="1753625"/>
            <a:ext cx="5224200" cy="150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</a:t>
            </a:r>
            <a:r>
              <a:rPr lang="en" sz="2400" baseline="-25000"/>
              <a:t>distribute</a:t>
            </a:r>
            <a:r>
              <a:rPr lang="en" sz="2400"/>
              <a:t> = max(F/U</a:t>
            </a:r>
            <a:r>
              <a:rPr lang="en" sz="2400" baseline="-25000"/>
              <a:t>server</a:t>
            </a:r>
            <a:r>
              <a:rPr lang="en" sz="2400"/>
              <a:t>, </a:t>
            </a:r>
            <a:br>
              <a:rPr lang="en" sz="2400"/>
            </a:br>
            <a:r>
              <a:rPr lang="en" sz="2400"/>
              <a:t>			     F/D</a:t>
            </a:r>
            <a:r>
              <a:rPr lang="en" sz="2400" baseline="-25000"/>
              <a:t>client[min],</a:t>
            </a:r>
            <a:endParaRPr sz="2400" baseline="-25000"/>
          </a:p>
          <a:p>
            <a:pPr marL="13716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NF/(U</a:t>
            </a:r>
            <a:r>
              <a:rPr lang="en" sz="2400" baseline="-25000"/>
              <a:t>server</a:t>
            </a:r>
            <a:r>
              <a:rPr lang="en" sz="2400"/>
              <a:t> +sum(U</a:t>
            </a:r>
            <a:r>
              <a:rPr lang="en" sz="2400" baseline="-25000"/>
              <a:t>client </a:t>
            </a:r>
            <a:r>
              <a:rPr lang="en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/>
              <a:t>))</a:t>
            </a:r>
            <a:endParaRPr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714840" y="3447360"/>
              <a:ext cx="5038560" cy="1258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2960" y="3441960"/>
                <a:ext cx="5059800" cy="126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 = 900 MB</a:t>
            </a:r>
            <a:br>
              <a:rPr lang="en"/>
            </a:br>
            <a:r>
              <a:rPr lang="en"/>
              <a:t>u</a:t>
            </a:r>
            <a:r>
              <a:rPr lang="en" baseline="-25000"/>
              <a:t>s</a:t>
            </a:r>
            <a:r>
              <a:rPr lang="en"/>
              <a:t> = 20 Mbps</a:t>
            </a:r>
            <a:br>
              <a:rPr lang="en"/>
            </a:br>
            <a:r>
              <a:rPr lang="en"/>
              <a:t>u</a:t>
            </a:r>
            <a:r>
              <a:rPr lang="en" baseline="-25000"/>
              <a:t>i</a:t>
            </a:r>
            <a:r>
              <a:rPr lang="en"/>
              <a:t> = 2 Mbps</a:t>
            </a:r>
            <a:br>
              <a:rPr lang="en"/>
            </a:br>
            <a:r>
              <a:rPr lang="en"/>
              <a:t>d</a:t>
            </a:r>
            <a:r>
              <a:rPr lang="en" baseline="-25000"/>
              <a:t>i</a:t>
            </a:r>
            <a:r>
              <a:rPr lang="en"/>
              <a:t> &gt; u</a:t>
            </a:r>
            <a:r>
              <a:rPr lang="en" baseline="-25000"/>
              <a:t>s</a:t>
            </a:r>
            <a:endParaRPr baseline="-250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25" y="165875"/>
            <a:ext cx="6898775" cy="4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Example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excel spreadsheet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Lab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problems?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BitTorrent Protocol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(Mostly) decentralized process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Tracker servers help to coordinate process, but don’t host the files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download a .torrent file which contains information about the desired file, but not the files themselves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 BitTorrent client, users can begin downloading chunks of the file from peers who already have that file (or have parts of it)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begin uploading chunks as soon as they have received some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.torrent format</a:t>
            </a:r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Dictionary with the following values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Tracker URL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Info dictionary containing</a:t>
            </a:r>
            <a:endParaRPr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List of files and their sizes</a:t>
            </a:r>
            <a:endParaRPr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Number of bytes per piece (usually 256 KB)</a:t>
            </a:r>
            <a:endParaRPr/>
          </a:p>
          <a:p>
            <a: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Hash list used to verify the file once it is downloaded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 node</a:t>
            </a:r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tracker is a server that helps to manage the download process for a given torrent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Its job is to keep track of all the peers currently seeding the torrent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BitTorrent Algorithm</a:t>
            </a:r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New user joins the torrent, informs the tracker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Tracker sends the user a random list of other peers (assume 50 for this example)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establishes TCP connections with other peers. This establishes the user’s </a:t>
            </a:r>
            <a:r>
              <a:rPr lang="en" i="1"/>
              <a:t>neighboring peers.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This set evolves over time as peers drop out and as new peers join and are sent the User’s IP address by the tracker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BitTorrent Algorithm</a:t>
            </a:r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AutoNum type="arabicPeriod" startAt="4"/>
            </a:pPr>
            <a:r>
              <a:rPr lang="en"/>
              <a:t>User asks neighbors for lists of the chunks they have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Each neighbor will have different chunks, depending on what they have already downloaded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User then issues requests for chunks it doesn’t have yet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Asks for the rarest chunks first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This repeats as chunks are downloaded successfully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BitTorrent Algorithm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lang="en"/>
              <a:t>User also receives requests for chunks from neighbors, has to decide who to send chunks to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Wants to send chunks to the peers that are sending chunks back at the highest rates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Measure the rate at which you are receiving data from other peers and send chunks to the top 4. Recalculate every 10 seconds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Also, every 30 seconds start sending to a random peer. This allows the network to slowly settle into a state where peers are paired with other peers who have similar upload rates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Other peers do not receive any chunks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body" idx="1"/>
          </p:nvPr>
        </p:nvSpPr>
        <p:spPr>
          <a:xfrm>
            <a:off x="311700" y="323450"/>
            <a:ext cx="8520600" cy="4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a BitTorrent tracker?</a:t>
            </a:r>
            <a:endParaRPr/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To host the file being shared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To give new users their initial piece of the file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To inform users of who else has the file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To collect details about who has contributed to the file being shared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311700" y="323450"/>
            <a:ext cx="8520600" cy="4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BitTorrent, suppose Alice provides chunks to Bob throughout a 30-second interval. Must Bob return the favor and provide chunks to Alice in the same interval?</a:t>
            </a:r>
            <a:endParaRPr/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Yes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Next Class</a:t>
            </a:r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Next class is the Python tutorial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Download and install </a:t>
            </a:r>
            <a:r>
              <a:rPr lang="en" u="sng">
                <a:solidFill>
                  <a:schemeClr val="hlink"/>
                </a:solidFill>
                <a:hlinkClick r:id="rId3"/>
              </a:rPr>
              <a:t>VirtualBox</a:t>
            </a:r>
            <a:r>
              <a:rPr lang="en"/>
              <a:t> before class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Download and install the VM using VirtualBox, will be sent by TAs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homework for next class, enjoy the football game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clients? Servers?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41160" y="2959920"/>
              <a:ext cx="4098600" cy="1217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0720" y="2950920"/>
                <a:ext cx="4114440" cy="123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Application Architectures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main system architectures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Client-server model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Peer-to-peer model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Both live on the </a:t>
            </a:r>
            <a:r>
              <a:rPr lang="en" b="1"/>
              <a:t>Edge</a:t>
            </a:r>
            <a:endParaRPr b="1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These are ways of organizing how applications talk to each other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communication still routed through the same network layers we discussed last 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Model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15690"/>
          <a:stretch/>
        </p:blipFill>
        <p:spPr>
          <a:xfrm>
            <a:off x="4599425" y="304800"/>
            <a:ext cx="4974350" cy="43365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7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request information from the server, server provides information to the clients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don’t talk to each other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Very distinct roles (generally)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Clients don’t contribute to servers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Servers don’t initiate with clients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always on or the application won’t work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a fixed IP address so clients can contact them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Bigger applications need better servers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Often need giant clusters of servers to handle all the clients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Also needs high throughput links to </a:t>
            </a:r>
            <a:br>
              <a:rPr lang="en"/>
            </a:br>
            <a:r>
              <a:rPr lang="en"/>
              <a:t>handle large amounts of traffic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But, can be run on anything if </a:t>
            </a:r>
            <a:br>
              <a:rPr lang="en"/>
            </a:br>
            <a:r>
              <a:rPr lang="en"/>
              <a:t>there aren’t many clients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l="19961"/>
          <a:stretch/>
        </p:blipFill>
        <p:spPr>
          <a:xfrm>
            <a:off x="5634100" y="2830200"/>
            <a:ext cx="3291850" cy="21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r="14958" b="12334"/>
          <a:stretch/>
        </p:blipFill>
        <p:spPr>
          <a:xfrm>
            <a:off x="5678950" y="2479675"/>
            <a:ext cx="3206051" cy="24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 when a user needs them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IP address doesn’t matter, because server doesn’t initiate contact with them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Rarely needs to be as powerful as a server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Communication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Follows the request-response messaging pattern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Client submits request in agreed upon format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Server processes request and returns data in agreed upon format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internals of both the client and server are hidden from each other (like network layers)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will explore HTTP and DNS client/server models in two weeks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372500"/>
            <a:ext cx="8520600" cy="4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few </a:t>
            </a:r>
            <a:r>
              <a:rPr lang="en" u="sng">
                <a:solidFill>
                  <a:schemeClr val="hlink"/>
                </a:solidFill>
                <a:hlinkClick r:id="rId3"/>
              </a:rPr>
              <a:t>Fermi estimates</a:t>
            </a:r>
            <a:r>
              <a:rPr lang="en"/>
              <a:t/>
            </a:r>
            <a:br>
              <a:rPr lang="en"/>
            </a:br>
            <a:r>
              <a:rPr lang="en"/>
              <a:t>  </a:t>
            </a:r>
            <a:r>
              <a:rPr lang="en" sz="2000"/>
              <a:t>1. What factors do we need assumptions about?</a:t>
            </a:r>
            <a:br>
              <a:rPr lang="en" sz="2000"/>
            </a:br>
            <a:r>
              <a:rPr lang="en" sz="2000"/>
              <a:t>  2. What are reasonable assumed values?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many servers are needed to host the Web?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much bandwidth does an average server need?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20" y="-8280"/>
              <a:ext cx="9048240" cy="4614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640" y="-13320"/>
                <a:ext cx="9062640" cy="462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Microsoft Office PowerPoint</Application>
  <PresentationFormat>On-screen Show (16:9)</PresentationFormat>
  <Paragraphs>152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Proxima Nova</vt:lpstr>
      <vt:lpstr>Arial</vt:lpstr>
      <vt:lpstr>Times New Roman</vt:lpstr>
      <vt:lpstr>Spearmint</vt:lpstr>
      <vt:lpstr>Network Application Architectures</vt:lpstr>
      <vt:lpstr>Wireshark Lab</vt:lpstr>
      <vt:lpstr>What are clients? Servers?</vt:lpstr>
      <vt:lpstr>Network Application Architectures</vt:lpstr>
      <vt:lpstr>Client-Server Model</vt:lpstr>
      <vt:lpstr>Servers</vt:lpstr>
      <vt:lpstr>Clients</vt:lpstr>
      <vt:lpstr>Client-Server Communication</vt:lpstr>
      <vt:lpstr>PowerPoint Presentation</vt:lpstr>
      <vt:lpstr>Peer-to-Peer (P2P) Model</vt:lpstr>
      <vt:lpstr>Peer-to-Peer (P2P) Model</vt:lpstr>
      <vt:lpstr>Scalability in P2P networks</vt:lpstr>
      <vt:lpstr>PowerPoint Presentation</vt:lpstr>
      <vt:lpstr>PowerPoint Presentation</vt:lpstr>
      <vt:lpstr>Scalability in P2P networks </vt:lpstr>
      <vt:lpstr>PowerPoint Presentation</vt:lpstr>
      <vt:lpstr>PowerPoint Presentation</vt:lpstr>
      <vt:lpstr>PowerPoint Presentation</vt:lpstr>
      <vt:lpstr>Live Example</vt:lpstr>
      <vt:lpstr>BitTorrent Protocol</vt:lpstr>
      <vt:lpstr>.torrent format</vt:lpstr>
      <vt:lpstr>Tracker node</vt:lpstr>
      <vt:lpstr>BitTorrent Algorithm</vt:lpstr>
      <vt:lpstr>BitTorrent Algorithm</vt:lpstr>
      <vt:lpstr>BitTorrent Algorithm</vt:lpstr>
      <vt:lpstr>PowerPoint Presentation</vt:lpstr>
      <vt:lpstr>PowerPoint Presentation</vt:lpstr>
      <vt:lpstr>Before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Application Architectures</dc:title>
  <cp:lastModifiedBy>Dylan Mumm</cp:lastModifiedBy>
  <cp:revision>1</cp:revision>
  <dcterms:modified xsi:type="dcterms:W3CDTF">2018-09-06T20:57:24Z</dcterms:modified>
</cp:coreProperties>
</file>